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4"/>
  </p:notesMasterIdLst>
  <p:sldIdLst>
    <p:sldId id="256" r:id="rId5"/>
    <p:sldId id="258" r:id="rId6"/>
    <p:sldId id="261" r:id="rId7"/>
    <p:sldId id="262" r:id="rId8"/>
    <p:sldId id="265" r:id="rId9"/>
    <p:sldId id="263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0A5AA1-3319-41D4-BE42-18535DFD978B}" v="3" dt="2019-12-03T07:52:47.684"/>
    <p1510:client id="{975E2863-3F43-41F1-A02F-D87A79EBDCB9}" v="23" dt="2019-12-03T08:11:23.2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17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hyperlink" Target="https://www.eventplanner.nl/tv/35_groene-events-waar-beginnen.html" TargetMode="External"/><Relationship Id="rId5" Type="http://schemas.openxmlformats.org/officeDocument/2006/relationships/image" Target="../media/image16.svg"/><Relationship Id="rId4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5" Type="http://schemas.openxmlformats.org/officeDocument/2006/relationships/hyperlink" Target="https://www.eventplanner.nl/tv/35_groene-events-waar-beginnen.html" TargetMode="External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080E7E-1187-4237-80E3-E8604A65000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70EE61C-0073-4729-9E5B-EB64244C34AA}">
      <dgm:prSet/>
      <dgm:spPr/>
      <dgm:t>
        <a:bodyPr/>
        <a:lstStyle/>
        <a:p>
          <a:r>
            <a:rPr lang="nl-NL"/>
            <a:t>Je kunt de begrippen groene evenementen, duurzame evenementen en duurzaam organiseren uitleggen.</a:t>
          </a:r>
          <a:endParaRPr lang="en-US" dirty="0"/>
        </a:p>
      </dgm:t>
    </dgm:pt>
    <dgm:pt modelId="{08CCF2F5-4D9E-431A-A57B-D920509602CA}" type="parTrans" cxnId="{8BB36AC0-F422-41DB-B8BA-1DE848B9EEE1}">
      <dgm:prSet/>
      <dgm:spPr/>
      <dgm:t>
        <a:bodyPr/>
        <a:lstStyle/>
        <a:p>
          <a:endParaRPr lang="en-US"/>
        </a:p>
      </dgm:t>
    </dgm:pt>
    <dgm:pt modelId="{0525A8B7-1E64-43B6-BF46-9E0FAD97CD72}" type="sibTrans" cxnId="{8BB36AC0-F422-41DB-B8BA-1DE848B9EEE1}">
      <dgm:prSet/>
      <dgm:spPr/>
      <dgm:t>
        <a:bodyPr/>
        <a:lstStyle/>
        <a:p>
          <a:endParaRPr lang="en-US"/>
        </a:p>
      </dgm:t>
    </dgm:pt>
    <dgm:pt modelId="{F01F8580-6C42-4ECA-949F-4561279E5832}">
      <dgm:prSet/>
      <dgm:spPr/>
      <dgm:t>
        <a:bodyPr/>
        <a:lstStyle/>
        <a:p>
          <a:r>
            <a:rPr lang="nl-NL"/>
            <a:t>Je kunt het belang van duurzame evenementen uitleggen.</a:t>
          </a:r>
          <a:endParaRPr lang="en-US"/>
        </a:p>
      </dgm:t>
    </dgm:pt>
    <dgm:pt modelId="{C24D5280-B337-4928-AD94-DC2DEB36778D}" type="parTrans" cxnId="{79860016-473A-49C7-B825-374110F23026}">
      <dgm:prSet/>
      <dgm:spPr/>
      <dgm:t>
        <a:bodyPr/>
        <a:lstStyle/>
        <a:p>
          <a:endParaRPr lang="en-US"/>
        </a:p>
      </dgm:t>
    </dgm:pt>
    <dgm:pt modelId="{CB0E4898-D03D-451E-98B8-E77CD675613C}" type="sibTrans" cxnId="{79860016-473A-49C7-B825-374110F23026}">
      <dgm:prSet/>
      <dgm:spPr/>
      <dgm:t>
        <a:bodyPr/>
        <a:lstStyle/>
        <a:p>
          <a:endParaRPr lang="en-US"/>
        </a:p>
      </dgm:t>
    </dgm:pt>
    <dgm:pt modelId="{4BB9DE2F-94B4-4A75-934A-790E941BD03A}">
      <dgm:prSet/>
      <dgm:spPr/>
      <dgm:t>
        <a:bodyPr/>
        <a:lstStyle/>
        <a:p>
          <a:r>
            <a:rPr lang="nl-NL"/>
            <a:t>Je kunt uitleggen wat de Barometer Duurzame Evenementen inhoudt.</a:t>
          </a:r>
          <a:endParaRPr lang="en-US"/>
        </a:p>
      </dgm:t>
    </dgm:pt>
    <dgm:pt modelId="{DBF14FF8-2A90-4C6C-AFDE-F0C8AE1CE4FE}" type="parTrans" cxnId="{DD07C57A-D93D-4465-969F-7AA59BC3A6A6}">
      <dgm:prSet/>
      <dgm:spPr/>
      <dgm:t>
        <a:bodyPr/>
        <a:lstStyle/>
        <a:p>
          <a:endParaRPr lang="en-US"/>
        </a:p>
      </dgm:t>
    </dgm:pt>
    <dgm:pt modelId="{E33CD994-7636-476C-B2F7-80E108C0BB77}" type="sibTrans" cxnId="{DD07C57A-D93D-4465-969F-7AA59BC3A6A6}">
      <dgm:prSet/>
      <dgm:spPr/>
      <dgm:t>
        <a:bodyPr/>
        <a:lstStyle/>
        <a:p>
          <a:endParaRPr lang="en-US"/>
        </a:p>
      </dgm:t>
    </dgm:pt>
    <dgm:pt modelId="{948CEDD8-B383-4367-BD45-CC24E4F4E79F}">
      <dgm:prSet/>
      <dgm:spPr/>
      <dgm:t>
        <a:bodyPr/>
        <a:lstStyle/>
        <a:p>
          <a:r>
            <a:rPr lang="nl-NL"/>
            <a:t>Je kunt ideeën aandragen voor het verduurzamen van evenementen.</a:t>
          </a:r>
          <a:endParaRPr lang="en-US"/>
        </a:p>
      </dgm:t>
    </dgm:pt>
    <dgm:pt modelId="{636AB746-A0CD-4590-9145-42581444B13B}" type="parTrans" cxnId="{D9CF9E82-E469-4183-ADC3-8777897E843D}">
      <dgm:prSet/>
      <dgm:spPr/>
      <dgm:t>
        <a:bodyPr/>
        <a:lstStyle/>
        <a:p>
          <a:endParaRPr lang="en-US"/>
        </a:p>
      </dgm:t>
    </dgm:pt>
    <dgm:pt modelId="{551D1DBB-95B8-4AF4-B130-A111809A3896}" type="sibTrans" cxnId="{D9CF9E82-E469-4183-ADC3-8777897E843D}">
      <dgm:prSet/>
      <dgm:spPr/>
      <dgm:t>
        <a:bodyPr/>
        <a:lstStyle/>
        <a:p>
          <a:endParaRPr lang="en-US"/>
        </a:p>
      </dgm:t>
    </dgm:pt>
    <dgm:pt modelId="{E009E90F-359C-44A5-90C4-B9F8F21FA8EE}" type="pres">
      <dgm:prSet presAssocID="{BC080E7E-1187-4237-80E3-E8604A650002}" presName="root" presStyleCnt="0">
        <dgm:presLayoutVars>
          <dgm:dir/>
          <dgm:resizeHandles val="exact"/>
        </dgm:presLayoutVars>
      </dgm:prSet>
      <dgm:spPr/>
    </dgm:pt>
    <dgm:pt modelId="{F0CB92B4-4CFE-4E21-BEA2-72B165BA2162}" type="pres">
      <dgm:prSet presAssocID="{470EE61C-0073-4729-9E5B-EB64244C34AA}" presName="compNode" presStyleCnt="0"/>
      <dgm:spPr/>
    </dgm:pt>
    <dgm:pt modelId="{50F30CC7-9057-434A-BF08-F17134D81720}" type="pres">
      <dgm:prSet presAssocID="{470EE61C-0073-4729-9E5B-EB64244C34AA}" presName="bgRect" presStyleLbl="bgShp" presStyleIdx="0" presStyleCnt="4"/>
      <dgm:spPr/>
    </dgm:pt>
    <dgm:pt modelId="{4AFB1542-737D-4872-ABA2-8D2E49FF5DA7}" type="pres">
      <dgm:prSet presAssocID="{470EE61C-0073-4729-9E5B-EB64244C34A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bulb"/>
        </a:ext>
      </dgm:extLst>
    </dgm:pt>
    <dgm:pt modelId="{D3CCF315-7A75-4D4F-AE16-11053E16E0A0}" type="pres">
      <dgm:prSet presAssocID="{470EE61C-0073-4729-9E5B-EB64244C34AA}" presName="spaceRect" presStyleCnt="0"/>
      <dgm:spPr/>
    </dgm:pt>
    <dgm:pt modelId="{8CB12CB3-A88C-46A4-9570-B325A033FADA}" type="pres">
      <dgm:prSet presAssocID="{470EE61C-0073-4729-9E5B-EB64244C34AA}" presName="parTx" presStyleLbl="revTx" presStyleIdx="0" presStyleCnt="4" custScaleX="102210">
        <dgm:presLayoutVars>
          <dgm:chMax val="0"/>
          <dgm:chPref val="0"/>
        </dgm:presLayoutVars>
      </dgm:prSet>
      <dgm:spPr/>
    </dgm:pt>
    <dgm:pt modelId="{87FEB152-90A3-4D51-BCCA-AAF69B54C453}" type="pres">
      <dgm:prSet presAssocID="{0525A8B7-1E64-43B6-BF46-9E0FAD97CD72}" presName="sibTrans" presStyleCnt="0"/>
      <dgm:spPr/>
    </dgm:pt>
    <dgm:pt modelId="{4433375B-4A0F-4B2D-82D1-E310C48A6417}" type="pres">
      <dgm:prSet presAssocID="{F01F8580-6C42-4ECA-949F-4561279E5832}" presName="compNode" presStyleCnt="0"/>
      <dgm:spPr/>
    </dgm:pt>
    <dgm:pt modelId="{9AD904E2-BC36-4EF4-9B99-939D10103895}" type="pres">
      <dgm:prSet presAssocID="{F01F8580-6C42-4ECA-949F-4561279E5832}" presName="bgRect" presStyleLbl="bgShp" presStyleIdx="1" presStyleCnt="4"/>
      <dgm:spPr/>
    </dgm:pt>
    <dgm:pt modelId="{B9A02B04-9BBD-47B3-8413-1AA8EFE78A1E}" type="pres">
      <dgm:prSet presAssocID="{F01F8580-6C42-4ECA-949F-4561279E583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289814CC-1420-4EFF-86B3-907A0049B45C}" type="pres">
      <dgm:prSet presAssocID="{F01F8580-6C42-4ECA-949F-4561279E5832}" presName="spaceRect" presStyleCnt="0"/>
      <dgm:spPr/>
    </dgm:pt>
    <dgm:pt modelId="{3FD062FE-EA25-4341-949A-ED92C3DA64F4}" type="pres">
      <dgm:prSet presAssocID="{F01F8580-6C42-4ECA-949F-4561279E5832}" presName="parTx" presStyleLbl="revTx" presStyleIdx="1" presStyleCnt="4">
        <dgm:presLayoutVars>
          <dgm:chMax val="0"/>
          <dgm:chPref val="0"/>
        </dgm:presLayoutVars>
      </dgm:prSet>
      <dgm:spPr/>
    </dgm:pt>
    <dgm:pt modelId="{B56B09D0-EF0E-46B6-BA8D-52A5D1774963}" type="pres">
      <dgm:prSet presAssocID="{CB0E4898-D03D-451E-98B8-E77CD675613C}" presName="sibTrans" presStyleCnt="0"/>
      <dgm:spPr/>
    </dgm:pt>
    <dgm:pt modelId="{0BB7B39B-63D1-4F1C-8844-05DEEB1BA4B7}" type="pres">
      <dgm:prSet presAssocID="{4BB9DE2F-94B4-4A75-934A-790E941BD03A}" presName="compNode" presStyleCnt="0"/>
      <dgm:spPr/>
    </dgm:pt>
    <dgm:pt modelId="{61E9AEB5-4611-4D70-AD15-28F4EEDF3B32}" type="pres">
      <dgm:prSet presAssocID="{4BB9DE2F-94B4-4A75-934A-790E941BD03A}" presName="bgRect" presStyleLbl="bgShp" presStyleIdx="2" presStyleCnt="4"/>
      <dgm:spPr/>
    </dgm:pt>
    <dgm:pt modelId="{2C2A49C4-6409-4167-9C1B-8BE629DB6C8A}" type="pres">
      <dgm:prSet presAssocID="{4BB9DE2F-94B4-4A75-934A-790E941BD03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A48EFDC-CF12-48EA-8211-732B34F9BDEE}" type="pres">
      <dgm:prSet presAssocID="{4BB9DE2F-94B4-4A75-934A-790E941BD03A}" presName="spaceRect" presStyleCnt="0"/>
      <dgm:spPr/>
    </dgm:pt>
    <dgm:pt modelId="{39F067AB-B503-4E26-81C9-86423D6538D2}" type="pres">
      <dgm:prSet presAssocID="{4BB9DE2F-94B4-4A75-934A-790E941BD03A}" presName="parTx" presStyleLbl="revTx" presStyleIdx="2" presStyleCnt="4">
        <dgm:presLayoutVars>
          <dgm:chMax val="0"/>
          <dgm:chPref val="0"/>
        </dgm:presLayoutVars>
      </dgm:prSet>
      <dgm:spPr/>
    </dgm:pt>
    <dgm:pt modelId="{C328CCFA-F3FA-4A54-8F85-D21B0D36E599}" type="pres">
      <dgm:prSet presAssocID="{E33CD994-7636-476C-B2F7-80E108C0BB77}" presName="sibTrans" presStyleCnt="0"/>
      <dgm:spPr/>
    </dgm:pt>
    <dgm:pt modelId="{F01EBC12-0FC9-44D5-A33F-A2618E23C2D2}" type="pres">
      <dgm:prSet presAssocID="{948CEDD8-B383-4367-BD45-CC24E4F4E79F}" presName="compNode" presStyleCnt="0"/>
      <dgm:spPr/>
    </dgm:pt>
    <dgm:pt modelId="{177489F3-3FDE-4A1F-B6AF-C4D72438B02A}" type="pres">
      <dgm:prSet presAssocID="{948CEDD8-B383-4367-BD45-CC24E4F4E79F}" presName="bgRect" presStyleLbl="bgShp" presStyleIdx="3" presStyleCnt="4"/>
      <dgm:spPr/>
    </dgm:pt>
    <dgm:pt modelId="{14F982D7-75B5-4B24-BBCC-DA8C862CD00E}" type="pres">
      <dgm:prSet presAssocID="{948CEDD8-B383-4367-BD45-CC24E4F4E79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D4E9DDDA-51CC-4EFA-904A-B81A82A71D08}" type="pres">
      <dgm:prSet presAssocID="{948CEDD8-B383-4367-BD45-CC24E4F4E79F}" presName="spaceRect" presStyleCnt="0"/>
      <dgm:spPr/>
    </dgm:pt>
    <dgm:pt modelId="{020ADA8C-93EF-4152-9564-BC0F60CD8E65}" type="pres">
      <dgm:prSet presAssocID="{948CEDD8-B383-4367-BD45-CC24E4F4E79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9860016-473A-49C7-B825-374110F23026}" srcId="{BC080E7E-1187-4237-80E3-E8604A650002}" destId="{F01F8580-6C42-4ECA-949F-4561279E5832}" srcOrd="1" destOrd="0" parTransId="{C24D5280-B337-4928-AD94-DC2DEB36778D}" sibTransId="{CB0E4898-D03D-451E-98B8-E77CD675613C}"/>
    <dgm:cxn modelId="{EE8F3449-36E7-4CA9-837D-03A36424E505}" type="presOf" srcId="{4BB9DE2F-94B4-4A75-934A-790E941BD03A}" destId="{39F067AB-B503-4E26-81C9-86423D6538D2}" srcOrd="0" destOrd="0" presId="urn:microsoft.com/office/officeart/2018/2/layout/IconVerticalSolidList"/>
    <dgm:cxn modelId="{DD07C57A-D93D-4465-969F-7AA59BC3A6A6}" srcId="{BC080E7E-1187-4237-80E3-E8604A650002}" destId="{4BB9DE2F-94B4-4A75-934A-790E941BD03A}" srcOrd="2" destOrd="0" parTransId="{DBF14FF8-2A90-4C6C-AFDE-F0C8AE1CE4FE}" sibTransId="{E33CD994-7636-476C-B2F7-80E108C0BB77}"/>
    <dgm:cxn modelId="{65EBFD80-7C87-4F91-9C6E-A0644AAF5E01}" type="presOf" srcId="{948CEDD8-B383-4367-BD45-CC24E4F4E79F}" destId="{020ADA8C-93EF-4152-9564-BC0F60CD8E65}" srcOrd="0" destOrd="0" presId="urn:microsoft.com/office/officeart/2018/2/layout/IconVerticalSolidList"/>
    <dgm:cxn modelId="{D9CF9E82-E469-4183-ADC3-8777897E843D}" srcId="{BC080E7E-1187-4237-80E3-E8604A650002}" destId="{948CEDD8-B383-4367-BD45-CC24E4F4E79F}" srcOrd="3" destOrd="0" parTransId="{636AB746-A0CD-4590-9145-42581444B13B}" sibTransId="{551D1DBB-95B8-4AF4-B130-A111809A3896}"/>
    <dgm:cxn modelId="{0959569E-4CAC-4B54-B6E9-ED27E0ABE06B}" type="presOf" srcId="{470EE61C-0073-4729-9E5B-EB64244C34AA}" destId="{8CB12CB3-A88C-46A4-9570-B325A033FADA}" srcOrd="0" destOrd="0" presId="urn:microsoft.com/office/officeart/2018/2/layout/IconVerticalSolidList"/>
    <dgm:cxn modelId="{3193DAA0-E250-485E-B219-BA5AA7AF23BA}" type="presOf" srcId="{BC080E7E-1187-4237-80E3-E8604A650002}" destId="{E009E90F-359C-44A5-90C4-B9F8F21FA8EE}" srcOrd="0" destOrd="0" presId="urn:microsoft.com/office/officeart/2018/2/layout/IconVerticalSolidList"/>
    <dgm:cxn modelId="{8BB36AC0-F422-41DB-B8BA-1DE848B9EEE1}" srcId="{BC080E7E-1187-4237-80E3-E8604A650002}" destId="{470EE61C-0073-4729-9E5B-EB64244C34AA}" srcOrd="0" destOrd="0" parTransId="{08CCF2F5-4D9E-431A-A57B-D920509602CA}" sibTransId="{0525A8B7-1E64-43B6-BF46-9E0FAD97CD72}"/>
    <dgm:cxn modelId="{29356EE3-3061-4BA3-957B-3054FB3C7D3E}" type="presOf" srcId="{F01F8580-6C42-4ECA-949F-4561279E5832}" destId="{3FD062FE-EA25-4341-949A-ED92C3DA64F4}" srcOrd="0" destOrd="0" presId="urn:microsoft.com/office/officeart/2018/2/layout/IconVerticalSolidList"/>
    <dgm:cxn modelId="{ED490519-B64F-4DDA-875E-85E67B909A26}" type="presParOf" srcId="{E009E90F-359C-44A5-90C4-B9F8F21FA8EE}" destId="{F0CB92B4-4CFE-4E21-BEA2-72B165BA2162}" srcOrd="0" destOrd="0" presId="urn:microsoft.com/office/officeart/2018/2/layout/IconVerticalSolidList"/>
    <dgm:cxn modelId="{1EB3E5EF-5E01-4BB3-B9BC-1E6DB0393D0A}" type="presParOf" srcId="{F0CB92B4-4CFE-4E21-BEA2-72B165BA2162}" destId="{50F30CC7-9057-434A-BF08-F17134D81720}" srcOrd="0" destOrd="0" presId="urn:microsoft.com/office/officeart/2018/2/layout/IconVerticalSolidList"/>
    <dgm:cxn modelId="{E30683F7-1665-42D3-81DB-0ABF25D9A1A6}" type="presParOf" srcId="{F0CB92B4-4CFE-4E21-BEA2-72B165BA2162}" destId="{4AFB1542-737D-4872-ABA2-8D2E49FF5DA7}" srcOrd="1" destOrd="0" presId="urn:microsoft.com/office/officeart/2018/2/layout/IconVerticalSolidList"/>
    <dgm:cxn modelId="{D4BA06DB-ACFD-4465-9BEE-5785699F9253}" type="presParOf" srcId="{F0CB92B4-4CFE-4E21-BEA2-72B165BA2162}" destId="{D3CCF315-7A75-4D4F-AE16-11053E16E0A0}" srcOrd="2" destOrd="0" presId="urn:microsoft.com/office/officeart/2018/2/layout/IconVerticalSolidList"/>
    <dgm:cxn modelId="{82F1D6F5-EA36-4A62-8D82-7916D8EC649D}" type="presParOf" srcId="{F0CB92B4-4CFE-4E21-BEA2-72B165BA2162}" destId="{8CB12CB3-A88C-46A4-9570-B325A033FADA}" srcOrd="3" destOrd="0" presId="urn:microsoft.com/office/officeart/2018/2/layout/IconVerticalSolidList"/>
    <dgm:cxn modelId="{73B53061-D564-41F2-8A35-50DE89E9983E}" type="presParOf" srcId="{E009E90F-359C-44A5-90C4-B9F8F21FA8EE}" destId="{87FEB152-90A3-4D51-BCCA-AAF69B54C453}" srcOrd="1" destOrd="0" presId="urn:microsoft.com/office/officeart/2018/2/layout/IconVerticalSolidList"/>
    <dgm:cxn modelId="{AAAB4443-F966-429C-8D13-93812A72A507}" type="presParOf" srcId="{E009E90F-359C-44A5-90C4-B9F8F21FA8EE}" destId="{4433375B-4A0F-4B2D-82D1-E310C48A6417}" srcOrd="2" destOrd="0" presId="urn:microsoft.com/office/officeart/2018/2/layout/IconVerticalSolidList"/>
    <dgm:cxn modelId="{9BA0B604-CB80-4ED7-A0E9-F8B14CAED84B}" type="presParOf" srcId="{4433375B-4A0F-4B2D-82D1-E310C48A6417}" destId="{9AD904E2-BC36-4EF4-9B99-939D10103895}" srcOrd="0" destOrd="0" presId="urn:microsoft.com/office/officeart/2018/2/layout/IconVerticalSolidList"/>
    <dgm:cxn modelId="{58232ED2-DD78-40FB-BC6A-FC9AE763C131}" type="presParOf" srcId="{4433375B-4A0F-4B2D-82D1-E310C48A6417}" destId="{B9A02B04-9BBD-47B3-8413-1AA8EFE78A1E}" srcOrd="1" destOrd="0" presId="urn:microsoft.com/office/officeart/2018/2/layout/IconVerticalSolidList"/>
    <dgm:cxn modelId="{09BDF070-0E06-4A4D-B621-F6519FFB614B}" type="presParOf" srcId="{4433375B-4A0F-4B2D-82D1-E310C48A6417}" destId="{289814CC-1420-4EFF-86B3-907A0049B45C}" srcOrd="2" destOrd="0" presId="urn:microsoft.com/office/officeart/2018/2/layout/IconVerticalSolidList"/>
    <dgm:cxn modelId="{FAD152C6-FEFE-42D1-A427-536B75CBC87A}" type="presParOf" srcId="{4433375B-4A0F-4B2D-82D1-E310C48A6417}" destId="{3FD062FE-EA25-4341-949A-ED92C3DA64F4}" srcOrd="3" destOrd="0" presId="urn:microsoft.com/office/officeart/2018/2/layout/IconVerticalSolidList"/>
    <dgm:cxn modelId="{8067678F-41B1-450A-9E7E-5906984E7E82}" type="presParOf" srcId="{E009E90F-359C-44A5-90C4-B9F8F21FA8EE}" destId="{B56B09D0-EF0E-46B6-BA8D-52A5D1774963}" srcOrd="3" destOrd="0" presId="urn:microsoft.com/office/officeart/2018/2/layout/IconVerticalSolidList"/>
    <dgm:cxn modelId="{BDD221B5-B45B-4AB2-B25A-B6695A3E0F86}" type="presParOf" srcId="{E009E90F-359C-44A5-90C4-B9F8F21FA8EE}" destId="{0BB7B39B-63D1-4F1C-8844-05DEEB1BA4B7}" srcOrd="4" destOrd="0" presId="urn:microsoft.com/office/officeart/2018/2/layout/IconVerticalSolidList"/>
    <dgm:cxn modelId="{05E4650A-3007-4963-9F1B-CA04666D56C1}" type="presParOf" srcId="{0BB7B39B-63D1-4F1C-8844-05DEEB1BA4B7}" destId="{61E9AEB5-4611-4D70-AD15-28F4EEDF3B32}" srcOrd="0" destOrd="0" presId="urn:microsoft.com/office/officeart/2018/2/layout/IconVerticalSolidList"/>
    <dgm:cxn modelId="{0F9D9B9A-37E2-49A8-94D1-59EFE12D7CF3}" type="presParOf" srcId="{0BB7B39B-63D1-4F1C-8844-05DEEB1BA4B7}" destId="{2C2A49C4-6409-4167-9C1B-8BE629DB6C8A}" srcOrd="1" destOrd="0" presId="urn:microsoft.com/office/officeart/2018/2/layout/IconVerticalSolidList"/>
    <dgm:cxn modelId="{0B4F7D91-D145-4163-8B79-94D9823223AE}" type="presParOf" srcId="{0BB7B39B-63D1-4F1C-8844-05DEEB1BA4B7}" destId="{AA48EFDC-CF12-48EA-8211-732B34F9BDEE}" srcOrd="2" destOrd="0" presId="urn:microsoft.com/office/officeart/2018/2/layout/IconVerticalSolidList"/>
    <dgm:cxn modelId="{88D02DD0-3465-42BB-ABB6-2471E617C440}" type="presParOf" srcId="{0BB7B39B-63D1-4F1C-8844-05DEEB1BA4B7}" destId="{39F067AB-B503-4E26-81C9-86423D6538D2}" srcOrd="3" destOrd="0" presId="urn:microsoft.com/office/officeart/2018/2/layout/IconVerticalSolidList"/>
    <dgm:cxn modelId="{FB8D212B-8CE6-4FF6-A6D4-BE2742402802}" type="presParOf" srcId="{E009E90F-359C-44A5-90C4-B9F8F21FA8EE}" destId="{C328CCFA-F3FA-4A54-8F85-D21B0D36E599}" srcOrd="5" destOrd="0" presId="urn:microsoft.com/office/officeart/2018/2/layout/IconVerticalSolidList"/>
    <dgm:cxn modelId="{64834BBB-694B-4F1C-A5AA-48D159F2E8ED}" type="presParOf" srcId="{E009E90F-359C-44A5-90C4-B9F8F21FA8EE}" destId="{F01EBC12-0FC9-44D5-A33F-A2618E23C2D2}" srcOrd="6" destOrd="0" presId="urn:microsoft.com/office/officeart/2018/2/layout/IconVerticalSolidList"/>
    <dgm:cxn modelId="{1C8940C1-EE88-4F84-9ABA-A4F43CD2B1A8}" type="presParOf" srcId="{F01EBC12-0FC9-44D5-A33F-A2618E23C2D2}" destId="{177489F3-3FDE-4A1F-B6AF-C4D72438B02A}" srcOrd="0" destOrd="0" presId="urn:microsoft.com/office/officeart/2018/2/layout/IconVerticalSolidList"/>
    <dgm:cxn modelId="{E5E0D25E-F40F-450D-8A27-35493ADB0143}" type="presParOf" srcId="{F01EBC12-0FC9-44D5-A33F-A2618E23C2D2}" destId="{14F982D7-75B5-4B24-BBCC-DA8C862CD00E}" srcOrd="1" destOrd="0" presId="urn:microsoft.com/office/officeart/2018/2/layout/IconVerticalSolidList"/>
    <dgm:cxn modelId="{A76BCF8B-B7A6-4797-963E-41B7ED41009C}" type="presParOf" srcId="{F01EBC12-0FC9-44D5-A33F-A2618E23C2D2}" destId="{D4E9DDDA-51CC-4EFA-904A-B81A82A71D08}" srcOrd="2" destOrd="0" presId="urn:microsoft.com/office/officeart/2018/2/layout/IconVerticalSolidList"/>
    <dgm:cxn modelId="{DA30F73A-1C5A-42ED-86F8-8DDB2E98E35A}" type="presParOf" srcId="{F01EBC12-0FC9-44D5-A33F-A2618E23C2D2}" destId="{020ADA8C-93EF-4152-9564-BC0F60CD8E6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617E35-A1B1-4CE4-B714-DA5BE1F2668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6782E03-2AA7-4BF4-A4D6-A685F73D5E26}">
      <dgm:prSet/>
      <dgm:spPr/>
      <dgm:t>
        <a:bodyPr/>
        <a:lstStyle/>
        <a:p>
          <a:r>
            <a:rPr lang="nl-NL"/>
            <a:t>Hoe verduurzaam je je evenement?</a:t>
          </a:r>
          <a:endParaRPr lang="en-US"/>
        </a:p>
      </dgm:t>
    </dgm:pt>
    <dgm:pt modelId="{51FBF8B6-AAC9-4F9A-B35A-B90CE5506C49}" type="parTrans" cxnId="{D7718A91-2EA0-4BA0-A86C-37B140EEB27C}">
      <dgm:prSet/>
      <dgm:spPr/>
      <dgm:t>
        <a:bodyPr/>
        <a:lstStyle/>
        <a:p>
          <a:endParaRPr lang="en-US"/>
        </a:p>
      </dgm:t>
    </dgm:pt>
    <dgm:pt modelId="{815E5786-BCE4-4A2C-A1D4-1C6BD62BBD57}" type="sibTrans" cxnId="{D7718A91-2EA0-4BA0-A86C-37B140EEB27C}">
      <dgm:prSet/>
      <dgm:spPr/>
      <dgm:t>
        <a:bodyPr/>
        <a:lstStyle/>
        <a:p>
          <a:endParaRPr lang="en-US"/>
        </a:p>
      </dgm:t>
    </dgm:pt>
    <dgm:pt modelId="{9A725105-27E5-41F4-B8DA-F6ED6D100CE7}">
      <dgm:prSet/>
      <dgm:spPr/>
      <dgm:t>
        <a:bodyPr/>
        <a:lstStyle/>
        <a:p>
          <a:r>
            <a:rPr lang="nl-NL">
              <a:hlinkClick xmlns:r="http://schemas.openxmlformats.org/officeDocument/2006/relationships" r:id="rId1"/>
            </a:rPr>
            <a:t>https://www.eventplanner.nl/tv/35_groene-events-waar-beginnen.html</a:t>
          </a:r>
          <a:endParaRPr lang="en-US"/>
        </a:p>
      </dgm:t>
    </dgm:pt>
    <dgm:pt modelId="{C2EAD1EC-C2C3-40A5-A40C-97AE8EF45597}" type="parTrans" cxnId="{468501A6-BDAA-46A5-840A-7F8C016A28BB}">
      <dgm:prSet/>
      <dgm:spPr/>
      <dgm:t>
        <a:bodyPr/>
        <a:lstStyle/>
        <a:p>
          <a:endParaRPr lang="en-US"/>
        </a:p>
      </dgm:t>
    </dgm:pt>
    <dgm:pt modelId="{C20537EC-84DB-4643-9BD1-0BE497ABFF8F}" type="sibTrans" cxnId="{468501A6-BDAA-46A5-840A-7F8C016A28BB}">
      <dgm:prSet/>
      <dgm:spPr/>
      <dgm:t>
        <a:bodyPr/>
        <a:lstStyle/>
        <a:p>
          <a:endParaRPr lang="en-US"/>
        </a:p>
      </dgm:t>
    </dgm:pt>
    <dgm:pt modelId="{5ADEC525-B6B7-475F-A2AC-78BA295BD0BC}" type="pres">
      <dgm:prSet presAssocID="{1B617E35-A1B1-4CE4-B714-DA5BE1F26682}" presName="root" presStyleCnt="0">
        <dgm:presLayoutVars>
          <dgm:dir/>
          <dgm:resizeHandles val="exact"/>
        </dgm:presLayoutVars>
      </dgm:prSet>
      <dgm:spPr/>
    </dgm:pt>
    <dgm:pt modelId="{1537D54E-BD52-4605-9EA7-4A51BC3A5553}" type="pres">
      <dgm:prSet presAssocID="{26782E03-2AA7-4BF4-A4D6-A685F73D5E26}" presName="compNode" presStyleCnt="0"/>
      <dgm:spPr/>
    </dgm:pt>
    <dgm:pt modelId="{7D6B744F-1A2A-4580-B51D-52F7620C6654}" type="pres">
      <dgm:prSet presAssocID="{26782E03-2AA7-4BF4-A4D6-A685F73D5E26}" presName="bgRect" presStyleLbl="bgShp" presStyleIdx="0" presStyleCnt="2"/>
      <dgm:spPr/>
    </dgm:pt>
    <dgm:pt modelId="{3E295311-8F05-48FE-9633-80C0B088B6DC}" type="pres">
      <dgm:prSet presAssocID="{26782E03-2AA7-4BF4-A4D6-A685F73D5E26}" presName="iconRect" presStyleLbl="node1" presStyleIdx="0" presStyleCnt="2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mpagne Glasses"/>
        </a:ext>
      </dgm:extLst>
    </dgm:pt>
    <dgm:pt modelId="{E4BF401C-6714-4E02-B6F4-3E141B384C6C}" type="pres">
      <dgm:prSet presAssocID="{26782E03-2AA7-4BF4-A4D6-A685F73D5E26}" presName="spaceRect" presStyleCnt="0"/>
      <dgm:spPr/>
    </dgm:pt>
    <dgm:pt modelId="{D6B9A939-B502-4A83-A571-1331D03B39D2}" type="pres">
      <dgm:prSet presAssocID="{26782E03-2AA7-4BF4-A4D6-A685F73D5E26}" presName="parTx" presStyleLbl="revTx" presStyleIdx="0" presStyleCnt="2">
        <dgm:presLayoutVars>
          <dgm:chMax val="0"/>
          <dgm:chPref val="0"/>
        </dgm:presLayoutVars>
      </dgm:prSet>
      <dgm:spPr/>
    </dgm:pt>
    <dgm:pt modelId="{A6074184-48FB-4424-B16F-9C1AAC0E20B2}" type="pres">
      <dgm:prSet presAssocID="{815E5786-BCE4-4A2C-A1D4-1C6BD62BBD57}" presName="sibTrans" presStyleCnt="0"/>
      <dgm:spPr/>
    </dgm:pt>
    <dgm:pt modelId="{78577C0F-29F9-43E6-8175-20E547DB09BB}" type="pres">
      <dgm:prSet presAssocID="{9A725105-27E5-41F4-B8DA-F6ED6D100CE7}" presName="compNode" presStyleCnt="0"/>
      <dgm:spPr/>
    </dgm:pt>
    <dgm:pt modelId="{ACF651D2-8E1B-4D3C-A456-1113FBBFA604}" type="pres">
      <dgm:prSet presAssocID="{9A725105-27E5-41F4-B8DA-F6ED6D100CE7}" presName="bgRect" presStyleLbl="bgShp" presStyleIdx="1" presStyleCnt="2"/>
      <dgm:spPr/>
    </dgm:pt>
    <dgm:pt modelId="{47DB4A71-F1AD-4AC1-9407-B3E8CA2FCFDE}" type="pres">
      <dgm:prSet presAssocID="{9A725105-27E5-41F4-B8DA-F6ED6D100CE7}" presName="iconRect" presStyleLbl="node1" presStyleIdx="1" presStyleCnt="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D44FA799-8FF3-4436-BD63-4868005AF086}" type="pres">
      <dgm:prSet presAssocID="{9A725105-27E5-41F4-B8DA-F6ED6D100CE7}" presName="spaceRect" presStyleCnt="0"/>
      <dgm:spPr/>
    </dgm:pt>
    <dgm:pt modelId="{D631EC47-E90A-4944-B1B3-6AFD9B2ADBBC}" type="pres">
      <dgm:prSet presAssocID="{9A725105-27E5-41F4-B8DA-F6ED6D100CE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0937BF36-5123-4726-9589-A7E8870D9DDE}" type="presOf" srcId="{1B617E35-A1B1-4CE4-B714-DA5BE1F26682}" destId="{5ADEC525-B6B7-475F-A2AC-78BA295BD0BC}" srcOrd="0" destOrd="0" presId="urn:microsoft.com/office/officeart/2018/2/layout/IconVerticalSolidList"/>
    <dgm:cxn modelId="{B6CD5D56-1513-4861-BDA6-547D2D35ACA7}" type="presOf" srcId="{26782E03-2AA7-4BF4-A4D6-A685F73D5E26}" destId="{D6B9A939-B502-4A83-A571-1331D03B39D2}" srcOrd="0" destOrd="0" presId="urn:microsoft.com/office/officeart/2018/2/layout/IconVerticalSolidList"/>
    <dgm:cxn modelId="{D7718A91-2EA0-4BA0-A86C-37B140EEB27C}" srcId="{1B617E35-A1B1-4CE4-B714-DA5BE1F26682}" destId="{26782E03-2AA7-4BF4-A4D6-A685F73D5E26}" srcOrd="0" destOrd="0" parTransId="{51FBF8B6-AAC9-4F9A-B35A-B90CE5506C49}" sibTransId="{815E5786-BCE4-4A2C-A1D4-1C6BD62BBD57}"/>
    <dgm:cxn modelId="{23A23DA3-F53F-4F92-8831-78D946645185}" type="presOf" srcId="{9A725105-27E5-41F4-B8DA-F6ED6D100CE7}" destId="{D631EC47-E90A-4944-B1B3-6AFD9B2ADBBC}" srcOrd="0" destOrd="0" presId="urn:microsoft.com/office/officeart/2018/2/layout/IconVerticalSolidList"/>
    <dgm:cxn modelId="{468501A6-BDAA-46A5-840A-7F8C016A28BB}" srcId="{1B617E35-A1B1-4CE4-B714-DA5BE1F26682}" destId="{9A725105-27E5-41F4-B8DA-F6ED6D100CE7}" srcOrd="1" destOrd="0" parTransId="{C2EAD1EC-C2C3-40A5-A40C-97AE8EF45597}" sibTransId="{C20537EC-84DB-4643-9BD1-0BE497ABFF8F}"/>
    <dgm:cxn modelId="{EE22A0FD-DDB3-42E3-9CAF-E8FC30326D9E}" type="presParOf" srcId="{5ADEC525-B6B7-475F-A2AC-78BA295BD0BC}" destId="{1537D54E-BD52-4605-9EA7-4A51BC3A5553}" srcOrd="0" destOrd="0" presId="urn:microsoft.com/office/officeart/2018/2/layout/IconVerticalSolidList"/>
    <dgm:cxn modelId="{0CC871B9-DFFD-41C2-BF35-D616B0E543D3}" type="presParOf" srcId="{1537D54E-BD52-4605-9EA7-4A51BC3A5553}" destId="{7D6B744F-1A2A-4580-B51D-52F7620C6654}" srcOrd="0" destOrd="0" presId="urn:microsoft.com/office/officeart/2018/2/layout/IconVerticalSolidList"/>
    <dgm:cxn modelId="{8703D6C4-7814-4456-B0D0-4D2990982E11}" type="presParOf" srcId="{1537D54E-BD52-4605-9EA7-4A51BC3A5553}" destId="{3E295311-8F05-48FE-9633-80C0B088B6DC}" srcOrd="1" destOrd="0" presId="urn:microsoft.com/office/officeart/2018/2/layout/IconVerticalSolidList"/>
    <dgm:cxn modelId="{FA42DA3B-B360-48EC-BCD9-1462AF37F4A3}" type="presParOf" srcId="{1537D54E-BD52-4605-9EA7-4A51BC3A5553}" destId="{E4BF401C-6714-4E02-B6F4-3E141B384C6C}" srcOrd="2" destOrd="0" presId="urn:microsoft.com/office/officeart/2018/2/layout/IconVerticalSolidList"/>
    <dgm:cxn modelId="{96D39214-96E2-4F49-89FA-F23CB22DC54C}" type="presParOf" srcId="{1537D54E-BD52-4605-9EA7-4A51BC3A5553}" destId="{D6B9A939-B502-4A83-A571-1331D03B39D2}" srcOrd="3" destOrd="0" presId="urn:microsoft.com/office/officeart/2018/2/layout/IconVerticalSolidList"/>
    <dgm:cxn modelId="{4AB0AA6C-49E1-420C-9D87-469C2FE5CD1D}" type="presParOf" srcId="{5ADEC525-B6B7-475F-A2AC-78BA295BD0BC}" destId="{A6074184-48FB-4424-B16F-9C1AAC0E20B2}" srcOrd="1" destOrd="0" presId="urn:microsoft.com/office/officeart/2018/2/layout/IconVerticalSolidList"/>
    <dgm:cxn modelId="{F2042617-2DB0-4664-9B03-DA194BE5F0B0}" type="presParOf" srcId="{5ADEC525-B6B7-475F-A2AC-78BA295BD0BC}" destId="{78577C0F-29F9-43E6-8175-20E547DB09BB}" srcOrd="2" destOrd="0" presId="urn:microsoft.com/office/officeart/2018/2/layout/IconVerticalSolidList"/>
    <dgm:cxn modelId="{63742B3E-6512-441D-9C06-89BCB530D98C}" type="presParOf" srcId="{78577C0F-29F9-43E6-8175-20E547DB09BB}" destId="{ACF651D2-8E1B-4D3C-A456-1113FBBFA604}" srcOrd="0" destOrd="0" presId="urn:microsoft.com/office/officeart/2018/2/layout/IconVerticalSolidList"/>
    <dgm:cxn modelId="{DB6A1CCF-3070-4A65-A21D-11363E526F4F}" type="presParOf" srcId="{78577C0F-29F9-43E6-8175-20E547DB09BB}" destId="{47DB4A71-F1AD-4AC1-9407-B3E8CA2FCFDE}" srcOrd="1" destOrd="0" presId="urn:microsoft.com/office/officeart/2018/2/layout/IconVerticalSolidList"/>
    <dgm:cxn modelId="{F82EDA30-7487-46FB-9CB6-2EEDF08495B7}" type="presParOf" srcId="{78577C0F-29F9-43E6-8175-20E547DB09BB}" destId="{D44FA799-8FF3-4436-BD63-4868005AF086}" srcOrd="2" destOrd="0" presId="urn:microsoft.com/office/officeart/2018/2/layout/IconVerticalSolidList"/>
    <dgm:cxn modelId="{91CC6F7A-8306-425E-AF8D-BC732DA3A91B}" type="presParOf" srcId="{78577C0F-29F9-43E6-8175-20E547DB09BB}" destId="{D631EC47-E90A-4944-B1B3-6AFD9B2ADBB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78281-EFAD-4FCE-8782-2B21557888DC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5764DB2-ABED-4373-8DF8-95ED6612B7F9}">
      <dgm:prSet/>
      <dgm:spPr/>
      <dgm:t>
        <a:bodyPr/>
        <a:lstStyle/>
        <a:p>
          <a:r>
            <a:rPr lang="nl-NL" dirty="0"/>
            <a:t>Bedenk een (</a:t>
          </a:r>
          <a:r>
            <a:rPr lang="nl-NL" dirty="0" err="1"/>
            <a:t>bedrijfs</a:t>
          </a:r>
          <a:r>
            <a:rPr lang="nl-NL" dirty="0"/>
            <a:t>)evenement passend bij jouw ‘onderneming’ *</a:t>
          </a:r>
          <a:endParaRPr lang="en-US" dirty="0"/>
        </a:p>
      </dgm:t>
    </dgm:pt>
    <dgm:pt modelId="{8016ACA3-E7D8-4189-9828-2D5008964708}" type="parTrans" cxnId="{506CED3F-FEE4-4FC0-BBCD-B69A3766E882}">
      <dgm:prSet/>
      <dgm:spPr/>
      <dgm:t>
        <a:bodyPr/>
        <a:lstStyle/>
        <a:p>
          <a:endParaRPr lang="en-US"/>
        </a:p>
      </dgm:t>
    </dgm:pt>
    <dgm:pt modelId="{E0CAE613-9C6B-4F85-A5A5-ADA4DFC500F1}" type="sibTrans" cxnId="{506CED3F-FEE4-4FC0-BBCD-B69A3766E882}">
      <dgm:prSet/>
      <dgm:spPr/>
      <dgm:t>
        <a:bodyPr/>
        <a:lstStyle/>
        <a:p>
          <a:endParaRPr lang="en-US"/>
        </a:p>
      </dgm:t>
    </dgm:pt>
    <dgm:pt modelId="{ECA86686-0B4D-470D-B60F-8E4456DCE774}">
      <dgm:prSet/>
      <dgm:spPr/>
      <dgm:t>
        <a:bodyPr/>
        <a:lstStyle/>
        <a:p>
          <a:r>
            <a:rPr lang="nl-NL" dirty="0"/>
            <a:t>Maak een (SMART) doelstelling (doel : ‘het stimuleren van de verkoop’)</a:t>
          </a:r>
          <a:endParaRPr lang="en-US" dirty="0"/>
        </a:p>
      </dgm:t>
    </dgm:pt>
    <dgm:pt modelId="{34E209DF-51B7-47BD-B615-A6558B5B1D9D}" type="parTrans" cxnId="{8D9408E1-5D08-4A8D-8E3F-FEF7348CDC29}">
      <dgm:prSet/>
      <dgm:spPr/>
      <dgm:t>
        <a:bodyPr/>
        <a:lstStyle/>
        <a:p>
          <a:endParaRPr lang="en-US"/>
        </a:p>
      </dgm:t>
    </dgm:pt>
    <dgm:pt modelId="{E048E0B4-1DB6-4B9B-BC6C-2061EC415FBF}" type="sibTrans" cxnId="{8D9408E1-5D08-4A8D-8E3F-FEF7348CDC29}">
      <dgm:prSet/>
      <dgm:spPr/>
      <dgm:t>
        <a:bodyPr/>
        <a:lstStyle/>
        <a:p>
          <a:endParaRPr lang="en-US"/>
        </a:p>
      </dgm:t>
    </dgm:pt>
    <dgm:pt modelId="{1A032C80-401F-4C0A-B631-6C05C2731393}">
      <dgm:prSet/>
      <dgm:spPr/>
      <dgm:t>
        <a:bodyPr/>
        <a:lstStyle/>
        <a:p>
          <a:r>
            <a:rPr lang="nl-NL"/>
            <a:t>Omschrijf: </a:t>
          </a:r>
          <a:endParaRPr lang="en-US"/>
        </a:p>
      </dgm:t>
    </dgm:pt>
    <dgm:pt modelId="{D8429C21-C445-4348-BCDC-C3F6EEA3CB19}" type="parTrans" cxnId="{58811B42-CA5B-4F6D-B52E-4DA6E0044F94}">
      <dgm:prSet/>
      <dgm:spPr/>
      <dgm:t>
        <a:bodyPr/>
        <a:lstStyle/>
        <a:p>
          <a:endParaRPr lang="en-US"/>
        </a:p>
      </dgm:t>
    </dgm:pt>
    <dgm:pt modelId="{2C0D0130-2159-44E4-8BC7-44D0D1B5EAB1}" type="sibTrans" cxnId="{58811B42-CA5B-4F6D-B52E-4DA6E0044F94}">
      <dgm:prSet/>
      <dgm:spPr/>
      <dgm:t>
        <a:bodyPr/>
        <a:lstStyle/>
        <a:p>
          <a:endParaRPr lang="en-US"/>
        </a:p>
      </dgm:t>
    </dgm:pt>
    <dgm:pt modelId="{22A95B95-3E08-46B2-86CC-22897BF956B2}">
      <dgm:prSet/>
      <dgm:spPr/>
      <dgm:t>
        <a:bodyPr/>
        <a:lstStyle/>
        <a:p>
          <a:r>
            <a:rPr lang="nl-NL" dirty="0"/>
            <a:t>1.   Wat je zou organiseren, waar, hoelang en wat je verwacht te bereiken.</a:t>
          </a:r>
          <a:endParaRPr lang="en-US" dirty="0"/>
        </a:p>
      </dgm:t>
    </dgm:pt>
    <dgm:pt modelId="{722922B2-401B-4FB9-A083-540654152FF9}" type="parTrans" cxnId="{9D660E64-479E-423D-A233-35DAD373637C}">
      <dgm:prSet/>
      <dgm:spPr/>
      <dgm:t>
        <a:bodyPr/>
        <a:lstStyle/>
        <a:p>
          <a:endParaRPr lang="en-US"/>
        </a:p>
      </dgm:t>
    </dgm:pt>
    <dgm:pt modelId="{159EC5EB-7AE8-43C6-BA45-A4DDC1F0ACCF}" type="sibTrans" cxnId="{9D660E64-479E-423D-A233-35DAD373637C}">
      <dgm:prSet/>
      <dgm:spPr/>
      <dgm:t>
        <a:bodyPr/>
        <a:lstStyle/>
        <a:p>
          <a:endParaRPr lang="en-US"/>
        </a:p>
      </dgm:t>
    </dgm:pt>
    <dgm:pt modelId="{7277B460-0409-44E7-A2A7-03470606C4DC}">
      <dgm:prSet/>
      <dgm:spPr/>
      <dgm:t>
        <a:bodyPr/>
        <a:lstStyle/>
        <a:p>
          <a:r>
            <a:rPr lang="nl-NL" dirty="0"/>
            <a:t>2.   Wie je doelgroep voor dit evenement zou zijn</a:t>
          </a:r>
          <a:endParaRPr lang="en-US" dirty="0"/>
        </a:p>
      </dgm:t>
    </dgm:pt>
    <dgm:pt modelId="{E9281A38-0EDF-4B51-BEEC-F11B8F857247}" type="parTrans" cxnId="{788A68EB-3BB7-4E5F-B18D-2666C59E49CA}">
      <dgm:prSet/>
      <dgm:spPr/>
      <dgm:t>
        <a:bodyPr/>
        <a:lstStyle/>
        <a:p>
          <a:endParaRPr lang="en-US"/>
        </a:p>
      </dgm:t>
    </dgm:pt>
    <dgm:pt modelId="{9944B9CD-939C-4A4B-85D9-0356DBAA1389}" type="sibTrans" cxnId="{788A68EB-3BB7-4E5F-B18D-2666C59E49CA}">
      <dgm:prSet/>
      <dgm:spPr/>
      <dgm:t>
        <a:bodyPr/>
        <a:lstStyle/>
        <a:p>
          <a:endParaRPr lang="en-US"/>
        </a:p>
      </dgm:t>
    </dgm:pt>
    <dgm:pt modelId="{0D5FE395-2485-46D2-AFDC-7411C28FC6AC}">
      <dgm:prSet/>
      <dgm:spPr/>
      <dgm:t>
        <a:bodyPr/>
        <a:lstStyle/>
        <a:p>
          <a:r>
            <a:rPr lang="nl-NL" dirty="0"/>
            <a:t>3.    Hoe je rekening houdt met de barometer duurzame evenementen</a:t>
          </a:r>
          <a:endParaRPr lang="en-US" dirty="0"/>
        </a:p>
      </dgm:t>
    </dgm:pt>
    <dgm:pt modelId="{9E896F66-E1AE-4B81-AAB8-1AC7A3CDF507}" type="parTrans" cxnId="{38FCDECB-617F-4F54-A184-AFB52AEEC5E9}">
      <dgm:prSet/>
      <dgm:spPr/>
      <dgm:t>
        <a:bodyPr/>
        <a:lstStyle/>
        <a:p>
          <a:endParaRPr lang="en-US"/>
        </a:p>
      </dgm:t>
    </dgm:pt>
    <dgm:pt modelId="{FF84DEE6-BFAA-4918-B5C1-AC1BAE9FEE5C}" type="sibTrans" cxnId="{38FCDECB-617F-4F54-A184-AFB52AEEC5E9}">
      <dgm:prSet/>
      <dgm:spPr/>
      <dgm:t>
        <a:bodyPr/>
        <a:lstStyle/>
        <a:p>
          <a:endParaRPr lang="en-US"/>
        </a:p>
      </dgm:t>
    </dgm:pt>
    <dgm:pt modelId="{06912E19-8ABD-444B-9F8B-E589278CC960}">
      <dgm:prSet/>
      <dgm:spPr/>
      <dgm:t>
        <a:bodyPr/>
        <a:lstStyle/>
        <a:p>
          <a:r>
            <a:rPr lang="nl-NL"/>
            <a:t>4.    Presenteer (max 3 sheets) jullie idee en hoe jullie rekening houden met duurzaamheid.</a:t>
          </a:r>
          <a:endParaRPr lang="en-US"/>
        </a:p>
      </dgm:t>
    </dgm:pt>
    <dgm:pt modelId="{399C6267-0EB6-46B7-96B6-50BFA203BF7C}" type="parTrans" cxnId="{A9E99A2F-0D3B-4663-A8BB-AFB36F55D1D4}">
      <dgm:prSet/>
      <dgm:spPr/>
      <dgm:t>
        <a:bodyPr/>
        <a:lstStyle/>
        <a:p>
          <a:endParaRPr lang="en-US"/>
        </a:p>
      </dgm:t>
    </dgm:pt>
    <dgm:pt modelId="{4AED8768-A63E-4C95-9E7A-708C26228531}" type="sibTrans" cxnId="{A9E99A2F-0D3B-4663-A8BB-AFB36F55D1D4}">
      <dgm:prSet/>
      <dgm:spPr/>
      <dgm:t>
        <a:bodyPr/>
        <a:lstStyle/>
        <a:p>
          <a:endParaRPr lang="en-US"/>
        </a:p>
      </dgm:t>
    </dgm:pt>
    <dgm:pt modelId="{F6173A0A-3226-4B1B-9AF1-D02A776CEC4F}" type="pres">
      <dgm:prSet presAssocID="{D3378281-EFAD-4FCE-8782-2B21557888DC}" presName="Name0" presStyleCnt="0">
        <dgm:presLayoutVars>
          <dgm:dir/>
          <dgm:animLvl val="lvl"/>
          <dgm:resizeHandles val="exact"/>
        </dgm:presLayoutVars>
      </dgm:prSet>
      <dgm:spPr/>
    </dgm:pt>
    <dgm:pt modelId="{D8F17F70-27F0-441C-A3FF-8D517A598A25}" type="pres">
      <dgm:prSet presAssocID="{06912E19-8ABD-444B-9F8B-E589278CC960}" presName="boxAndChildren" presStyleCnt="0"/>
      <dgm:spPr/>
    </dgm:pt>
    <dgm:pt modelId="{9ED7F210-DE09-4F8E-9A45-CE1942521F09}" type="pres">
      <dgm:prSet presAssocID="{06912E19-8ABD-444B-9F8B-E589278CC960}" presName="parentTextBox" presStyleLbl="node1" presStyleIdx="0" presStyleCnt="7"/>
      <dgm:spPr/>
    </dgm:pt>
    <dgm:pt modelId="{AB65C52E-5E3F-4000-A26F-6DA2067692D5}" type="pres">
      <dgm:prSet presAssocID="{FF84DEE6-BFAA-4918-B5C1-AC1BAE9FEE5C}" presName="sp" presStyleCnt="0"/>
      <dgm:spPr/>
    </dgm:pt>
    <dgm:pt modelId="{06C877BE-B0D4-4C08-986D-85F578C386EC}" type="pres">
      <dgm:prSet presAssocID="{0D5FE395-2485-46D2-AFDC-7411C28FC6AC}" presName="arrowAndChildren" presStyleCnt="0"/>
      <dgm:spPr/>
    </dgm:pt>
    <dgm:pt modelId="{9C73AE8F-CADC-4424-B689-279C3AA07A46}" type="pres">
      <dgm:prSet presAssocID="{0D5FE395-2485-46D2-AFDC-7411C28FC6AC}" presName="parentTextArrow" presStyleLbl="node1" presStyleIdx="1" presStyleCnt="7"/>
      <dgm:spPr/>
    </dgm:pt>
    <dgm:pt modelId="{0B37C5E3-05DB-48A3-B851-BBE809DAACA8}" type="pres">
      <dgm:prSet presAssocID="{9944B9CD-939C-4A4B-85D9-0356DBAA1389}" presName="sp" presStyleCnt="0"/>
      <dgm:spPr/>
    </dgm:pt>
    <dgm:pt modelId="{F35CD94F-B5C5-4DDA-9A2E-54F9FB41FB32}" type="pres">
      <dgm:prSet presAssocID="{7277B460-0409-44E7-A2A7-03470606C4DC}" presName="arrowAndChildren" presStyleCnt="0"/>
      <dgm:spPr/>
    </dgm:pt>
    <dgm:pt modelId="{E1A94275-11CB-4C44-A8E5-9BBF89D1CD78}" type="pres">
      <dgm:prSet presAssocID="{7277B460-0409-44E7-A2A7-03470606C4DC}" presName="parentTextArrow" presStyleLbl="node1" presStyleIdx="2" presStyleCnt="7"/>
      <dgm:spPr/>
    </dgm:pt>
    <dgm:pt modelId="{2D5F5095-0ABB-4E64-B454-982A37D7D248}" type="pres">
      <dgm:prSet presAssocID="{159EC5EB-7AE8-43C6-BA45-A4DDC1F0ACCF}" presName="sp" presStyleCnt="0"/>
      <dgm:spPr/>
    </dgm:pt>
    <dgm:pt modelId="{61F4DBA8-B736-4220-9D43-9E238F20B0D5}" type="pres">
      <dgm:prSet presAssocID="{22A95B95-3E08-46B2-86CC-22897BF956B2}" presName="arrowAndChildren" presStyleCnt="0"/>
      <dgm:spPr/>
    </dgm:pt>
    <dgm:pt modelId="{ECA6BE97-55C7-4E61-9923-F79408D0EA8F}" type="pres">
      <dgm:prSet presAssocID="{22A95B95-3E08-46B2-86CC-22897BF956B2}" presName="parentTextArrow" presStyleLbl="node1" presStyleIdx="3" presStyleCnt="7"/>
      <dgm:spPr/>
    </dgm:pt>
    <dgm:pt modelId="{01BF8DA1-6260-4DCA-A737-2DA97A64263A}" type="pres">
      <dgm:prSet presAssocID="{2C0D0130-2159-44E4-8BC7-44D0D1B5EAB1}" presName="sp" presStyleCnt="0"/>
      <dgm:spPr/>
    </dgm:pt>
    <dgm:pt modelId="{26A360F0-7834-4075-8FCD-913C5FC15242}" type="pres">
      <dgm:prSet presAssocID="{1A032C80-401F-4C0A-B631-6C05C2731393}" presName="arrowAndChildren" presStyleCnt="0"/>
      <dgm:spPr/>
    </dgm:pt>
    <dgm:pt modelId="{EB35848D-D1AB-4FC8-AB07-5694E592649E}" type="pres">
      <dgm:prSet presAssocID="{1A032C80-401F-4C0A-B631-6C05C2731393}" presName="parentTextArrow" presStyleLbl="node1" presStyleIdx="4" presStyleCnt="7"/>
      <dgm:spPr/>
    </dgm:pt>
    <dgm:pt modelId="{D6937FB8-59BF-4066-ADFA-47D6FCED1614}" type="pres">
      <dgm:prSet presAssocID="{E048E0B4-1DB6-4B9B-BC6C-2061EC415FBF}" presName="sp" presStyleCnt="0"/>
      <dgm:spPr/>
    </dgm:pt>
    <dgm:pt modelId="{5125A386-418D-46B1-BAB8-166CF0412053}" type="pres">
      <dgm:prSet presAssocID="{ECA86686-0B4D-470D-B60F-8E4456DCE774}" presName="arrowAndChildren" presStyleCnt="0"/>
      <dgm:spPr/>
    </dgm:pt>
    <dgm:pt modelId="{34EE0965-FB5E-4FAF-8C0E-5A1AE6C65857}" type="pres">
      <dgm:prSet presAssocID="{ECA86686-0B4D-470D-B60F-8E4456DCE774}" presName="parentTextArrow" presStyleLbl="node1" presStyleIdx="5" presStyleCnt="7"/>
      <dgm:spPr/>
    </dgm:pt>
    <dgm:pt modelId="{DDD05D7C-7C39-429F-BA08-64B20DB0DCA0}" type="pres">
      <dgm:prSet presAssocID="{E0CAE613-9C6B-4F85-A5A5-ADA4DFC500F1}" presName="sp" presStyleCnt="0"/>
      <dgm:spPr/>
    </dgm:pt>
    <dgm:pt modelId="{238D5FF7-8537-47C1-8F05-67BD85A2448D}" type="pres">
      <dgm:prSet presAssocID="{85764DB2-ABED-4373-8DF8-95ED6612B7F9}" presName="arrowAndChildren" presStyleCnt="0"/>
      <dgm:spPr/>
    </dgm:pt>
    <dgm:pt modelId="{859B1B74-8891-4764-B32F-07755A1A3FAF}" type="pres">
      <dgm:prSet presAssocID="{85764DB2-ABED-4373-8DF8-95ED6612B7F9}" presName="parentTextArrow" presStyleLbl="node1" presStyleIdx="6" presStyleCnt="7"/>
      <dgm:spPr/>
    </dgm:pt>
  </dgm:ptLst>
  <dgm:cxnLst>
    <dgm:cxn modelId="{61804302-6CD5-47EB-8AB5-E2F390E39D77}" type="presOf" srcId="{22A95B95-3E08-46B2-86CC-22897BF956B2}" destId="{ECA6BE97-55C7-4E61-9923-F79408D0EA8F}" srcOrd="0" destOrd="0" presId="urn:microsoft.com/office/officeart/2005/8/layout/process4"/>
    <dgm:cxn modelId="{9DD73D2A-0A75-4669-80DA-E40250FF928D}" type="presOf" srcId="{06912E19-8ABD-444B-9F8B-E589278CC960}" destId="{9ED7F210-DE09-4F8E-9A45-CE1942521F09}" srcOrd="0" destOrd="0" presId="urn:microsoft.com/office/officeart/2005/8/layout/process4"/>
    <dgm:cxn modelId="{A9E99A2F-0D3B-4663-A8BB-AFB36F55D1D4}" srcId="{D3378281-EFAD-4FCE-8782-2B21557888DC}" destId="{06912E19-8ABD-444B-9F8B-E589278CC960}" srcOrd="6" destOrd="0" parTransId="{399C6267-0EB6-46B7-96B6-50BFA203BF7C}" sibTransId="{4AED8768-A63E-4C95-9E7A-708C26228531}"/>
    <dgm:cxn modelId="{40B6783D-4285-4DC3-B006-779599D7CF4E}" type="presOf" srcId="{1A032C80-401F-4C0A-B631-6C05C2731393}" destId="{EB35848D-D1AB-4FC8-AB07-5694E592649E}" srcOrd="0" destOrd="0" presId="urn:microsoft.com/office/officeart/2005/8/layout/process4"/>
    <dgm:cxn modelId="{506CED3F-FEE4-4FC0-BBCD-B69A3766E882}" srcId="{D3378281-EFAD-4FCE-8782-2B21557888DC}" destId="{85764DB2-ABED-4373-8DF8-95ED6612B7F9}" srcOrd="0" destOrd="0" parTransId="{8016ACA3-E7D8-4189-9828-2D5008964708}" sibTransId="{E0CAE613-9C6B-4F85-A5A5-ADA4DFC500F1}"/>
    <dgm:cxn modelId="{58811B42-CA5B-4F6D-B52E-4DA6E0044F94}" srcId="{D3378281-EFAD-4FCE-8782-2B21557888DC}" destId="{1A032C80-401F-4C0A-B631-6C05C2731393}" srcOrd="2" destOrd="0" parTransId="{D8429C21-C445-4348-BCDC-C3F6EEA3CB19}" sibTransId="{2C0D0130-2159-44E4-8BC7-44D0D1B5EAB1}"/>
    <dgm:cxn modelId="{9D660E64-479E-423D-A233-35DAD373637C}" srcId="{D3378281-EFAD-4FCE-8782-2B21557888DC}" destId="{22A95B95-3E08-46B2-86CC-22897BF956B2}" srcOrd="3" destOrd="0" parTransId="{722922B2-401B-4FB9-A083-540654152FF9}" sibTransId="{159EC5EB-7AE8-43C6-BA45-A4DDC1F0ACCF}"/>
    <dgm:cxn modelId="{9788C7A2-B5E5-4465-B881-5CE77608AEEA}" type="presOf" srcId="{ECA86686-0B4D-470D-B60F-8E4456DCE774}" destId="{34EE0965-FB5E-4FAF-8C0E-5A1AE6C65857}" srcOrd="0" destOrd="0" presId="urn:microsoft.com/office/officeart/2005/8/layout/process4"/>
    <dgm:cxn modelId="{959B6EAD-6914-4E69-94DE-19794656A473}" type="presOf" srcId="{7277B460-0409-44E7-A2A7-03470606C4DC}" destId="{E1A94275-11CB-4C44-A8E5-9BBF89D1CD78}" srcOrd="0" destOrd="0" presId="urn:microsoft.com/office/officeart/2005/8/layout/process4"/>
    <dgm:cxn modelId="{157818B6-F884-46BD-9E70-49D8D7CC1D08}" type="presOf" srcId="{85764DB2-ABED-4373-8DF8-95ED6612B7F9}" destId="{859B1B74-8891-4764-B32F-07755A1A3FAF}" srcOrd="0" destOrd="0" presId="urn:microsoft.com/office/officeart/2005/8/layout/process4"/>
    <dgm:cxn modelId="{68B81CC7-E21A-49A7-AA54-4130CE8DFF58}" type="presOf" srcId="{D3378281-EFAD-4FCE-8782-2B21557888DC}" destId="{F6173A0A-3226-4B1B-9AF1-D02A776CEC4F}" srcOrd="0" destOrd="0" presId="urn:microsoft.com/office/officeart/2005/8/layout/process4"/>
    <dgm:cxn modelId="{38FCDECB-617F-4F54-A184-AFB52AEEC5E9}" srcId="{D3378281-EFAD-4FCE-8782-2B21557888DC}" destId="{0D5FE395-2485-46D2-AFDC-7411C28FC6AC}" srcOrd="5" destOrd="0" parTransId="{9E896F66-E1AE-4B81-AAB8-1AC7A3CDF507}" sibTransId="{FF84DEE6-BFAA-4918-B5C1-AC1BAE9FEE5C}"/>
    <dgm:cxn modelId="{8D9408E1-5D08-4A8D-8E3F-FEF7348CDC29}" srcId="{D3378281-EFAD-4FCE-8782-2B21557888DC}" destId="{ECA86686-0B4D-470D-B60F-8E4456DCE774}" srcOrd="1" destOrd="0" parTransId="{34E209DF-51B7-47BD-B615-A6558B5B1D9D}" sibTransId="{E048E0B4-1DB6-4B9B-BC6C-2061EC415FBF}"/>
    <dgm:cxn modelId="{788A68EB-3BB7-4E5F-B18D-2666C59E49CA}" srcId="{D3378281-EFAD-4FCE-8782-2B21557888DC}" destId="{7277B460-0409-44E7-A2A7-03470606C4DC}" srcOrd="4" destOrd="0" parTransId="{E9281A38-0EDF-4B51-BEEC-F11B8F857247}" sibTransId="{9944B9CD-939C-4A4B-85D9-0356DBAA1389}"/>
    <dgm:cxn modelId="{9BB0C3EB-2995-4608-A2F7-C218D762F5A3}" type="presOf" srcId="{0D5FE395-2485-46D2-AFDC-7411C28FC6AC}" destId="{9C73AE8F-CADC-4424-B689-279C3AA07A46}" srcOrd="0" destOrd="0" presId="urn:microsoft.com/office/officeart/2005/8/layout/process4"/>
    <dgm:cxn modelId="{1E2F6645-8516-4726-8A78-03971DD3A009}" type="presParOf" srcId="{F6173A0A-3226-4B1B-9AF1-D02A776CEC4F}" destId="{D8F17F70-27F0-441C-A3FF-8D517A598A25}" srcOrd="0" destOrd="0" presId="urn:microsoft.com/office/officeart/2005/8/layout/process4"/>
    <dgm:cxn modelId="{FFF2587F-E924-41E8-B51C-23FEAA9F51F3}" type="presParOf" srcId="{D8F17F70-27F0-441C-A3FF-8D517A598A25}" destId="{9ED7F210-DE09-4F8E-9A45-CE1942521F09}" srcOrd="0" destOrd="0" presId="urn:microsoft.com/office/officeart/2005/8/layout/process4"/>
    <dgm:cxn modelId="{50213683-B999-4713-B107-BAECB28A2FE0}" type="presParOf" srcId="{F6173A0A-3226-4B1B-9AF1-D02A776CEC4F}" destId="{AB65C52E-5E3F-4000-A26F-6DA2067692D5}" srcOrd="1" destOrd="0" presId="urn:microsoft.com/office/officeart/2005/8/layout/process4"/>
    <dgm:cxn modelId="{379EA238-4297-4530-8304-6E6C5B373594}" type="presParOf" srcId="{F6173A0A-3226-4B1B-9AF1-D02A776CEC4F}" destId="{06C877BE-B0D4-4C08-986D-85F578C386EC}" srcOrd="2" destOrd="0" presId="urn:microsoft.com/office/officeart/2005/8/layout/process4"/>
    <dgm:cxn modelId="{98DA3786-66D3-4372-8496-19CF1632BF0D}" type="presParOf" srcId="{06C877BE-B0D4-4C08-986D-85F578C386EC}" destId="{9C73AE8F-CADC-4424-B689-279C3AA07A46}" srcOrd="0" destOrd="0" presId="urn:microsoft.com/office/officeart/2005/8/layout/process4"/>
    <dgm:cxn modelId="{A6B97148-48CD-4620-AD0F-A3DF4274C53A}" type="presParOf" srcId="{F6173A0A-3226-4B1B-9AF1-D02A776CEC4F}" destId="{0B37C5E3-05DB-48A3-B851-BBE809DAACA8}" srcOrd="3" destOrd="0" presId="urn:microsoft.com/office/officeart/2005/8/layout/process4"/>
    <dgm:cxn modelId="{79BF9B5F-587D-472F-AA76-99A223538DF2}" type="presParOf" srcId="{F6173A0A-3226-4B1B-9AF1-D02A776CEC4F}" destId="{F35CD94F-B5C5-4DDA-9A2E-54F9FB41FB32}" srcOrd="4" destOrd="0" presId="urn:microsoft.com/office/officeart/2005/8/layout/process4"/>
    <dgm:cxn modelId="{A80B93FD-DAD5-43F9-BD3B-8048BD1C5056}" type="presParOf" srcId="{F35CD94F-B5C5-4DDA-9A2E-54F9FB41FB32}" destId="{E1A94275-11CB-4C44-A8E5-9BBF89D1CD78}" srcOrd="0" destOrd="0" presId="urn:microsoft.com/office/officeart/2005/8/layout/process4"/>
    <dgm:cxn modelId="{82C3BBF1-7654-4203-BF11-0BBE6B00EB00}" type="presParOf" srcId="{F6173A0A-3226-4B1B-9AF1-D02A776CEC4F}" destId="{2D5F5095-0ABB-4E64-B454-982A37D7D248}" srcOrd="5" destOrd="0" presId="urn:microsoft.com/office/officeart/2005/8/layout/process4"/>
    <dgm:cxn modelId="{2DDE66B4-CD15-48D7-A4AE-51C0740FBB99}" type="presParOf" srcId="{F6173A0A-3226-4B1B-9AF1-D02A776CEC4F}" destId="{61F4DBA8-B736-4220-9D43-9E238F20B0D5}" srcOrd="6" destOrd="0" presId="urn:microsoft.com/office/officeart/2005/8/layout/process4"/>
    <dgm:cxn modelId="{10EDA09F-FAD4-49BC-AE4A-9BEA374CA6B7}" type="presParOf" srcId="{61F4DBA8-B736-4220-9D43-9E238F20B0D5}" destId="{ECA6BE97-55C7-4E61-9923-F79408D0EA8F}" srcOrd="0" destOrd="0" presId="urn:microsoft.com/office/officeart/2005/8/layout/process4"/>
    <dgm:cxn modelId="{6B56DFF0-31C0-4527-BBB8-7C2FBD67CEFC}" type="presParOf" srcId="{F6173A0A-3226-4B1B-9AF1-D02A776CEC4F}" destId="{01BF8DA1-6260-4DCA-A737-2DA97A64263A}" srcOrd="7" destOrd="0" presId="urn:microsoft.com/office/officeart/2005/8/layout/process4"/>
    <dgm:cxn modelId="{A7206286-32A2-4B4A-B4FE-68857C4111F4}" type="presParOf" srcId="{F6173A0A-3226-4B1B-9AF1-D02A776CEC4F}" destId="{26A360F0-7834-4075-8FCD-913C5FC15242}" srcOrd="8" destOrd="0" presId="urn:microsoft.com/office/officeart/2005/8/layout/process4"/>
    <dgm:cxn modelId="{562BB3DF-0097-451B-8A8D-7500784EA468}" type="presParOf" srcId="{26A360F0-7834-4075-8FCD-913C5FC15242}" destId="{EB35848D-D1AB-4FC8-AB07-5694E592649E}" srcOrd="0" destOrd="0" presId="urn:microsoft.com/office/officeart/2005/8/layout/process4"/>
    <dgm:cxn modelId="{E1F12AD4-5D81-4E06-B843-F6DE4A78E869}" type="presParOf" srcId="{F6173A0A-3226-4B1B-9AF1-D02A776CEC4F}" destId="{D6937FB8-59BF-4066-ADFA-47D6FCED1614}" srcOrd="9" destOrd="0" presId="urn:microsoft.com/office/officeart/2005/8/layout/process4"/>
    <dgm:cxn modelId="{FBBBD47C-F2AE-4811-915E-3F9D439335B9}" type="presParOf" srcId="{F6173A0A-3226-4B1B-9AF1-D02A776CEC4F}" destId="{5125A386-418D-46B1-BAB8-166CF0412053}" srcOrd="10" destOrd="0" presId="urn:microsoft.com/office/officeart/2005/8/layout/process4"/>
    <dgm:cxn modelId="{1F0A2B32-9E78-48B9-B3C8-C1830D40BDCF}" type="presParOf" srcId="{5125A386-418D-46B1-BAB8-166CF0412053}" destId="{34EE0965-FB5E-4FAF-8C0E-5A1AE6C65857}" srcOrd="0" destOrd="0" presId="urn:microsoft.com/office/officeart/2005/8/layout/process4"/>
    <dgm:cxn modelId="{701FFC82-DB63-4FF7-AE15-E17F7C5F577E}" type="presParOf" srcId="{F6173A0A-3226-4B1B-9AF1-D02A776CEC4F}" destId="{DDD05D7C-7C39-429F-BA08-64B20DB0DCA0}" srcOrd="11" destOrd="0" presId="urn:microsoft.com/office/officeart/2005/8/layout/process4"/>
    <dgm:cxn modelId="{AD8B4138-1724-4BFD-B560-3EF9AC596D0B}" type="presParOf" srcId="{F6173A0A-3226-4B1B-9AF1-D02A776CEC4F}" destId="{238D5FF7-8537-47C1-8F05-67BD85A2448D}" srcOrd="12" destOrd="0" presId="urn:microsoft.com/office/officeart/2005/8/layout/process4"/>
    <dgm:cxn modelId="{80D6A7DC-A596-4A94-99E0-52E6BFCBC667}" type="presParOf" srcId="{238D5FF7-8537-47C1-8F05-67BD85A2448D}" destId="{859B1B74-8891-4764-B32F-07755A1A3FAF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F30CC7-9057-434A-BF08-F17134D81720}">
      <dsp:nvSpPr>
        <dsp:cNvPr id="0" name=""/>
        <dsp:cNvSpPr/>
      </dsp:nvSpPr>
      <dsp:spPr>
        <a:xfrm>
          <a:off x="-18695" y="10376"/>
          <a:ext cx="4962526" cy="1159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FB1542-737D-4872-ABA2-8D2E49FF5DA7}">
      <dsp:nvSpPr>
        <dsp:cNvPr id="0" name=""/>
        <dsp:cNvSpPr/>
      </dsp:nvSpPr>
      <dsp:spPr>
        <a:xfrm>
          <a:off x="332008" y="271230"/>
          <a:ext cx="637643" cy="63764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12CB3-A88C-46A4-9570-B325A033FADA}">
      <dsp:nvSpPr>
        <dsp:cNvPr id="0" name=""/>
        <dsp:cNvSpPr/>
      </dsp:nvSpPr>
      <dsp:spPr>
        <a:xfrm>
          <a:off x="1280345" y="10376"/>
          <a:ext cx="3700876" cy="115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98" tIns="122698" rIns="122698" bIns="12269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Je kunt de begrippen groene evenementen, duurzame evenementen en duurzaam organiseren uitleggen.</a:t>
          </a:r>
          <a:endParaRPr lang="en-US" sz="1700" kern="1200" dirty="0"/>
        </a:p>
      </dsp:txBody>
      <dsp:txXfrm>
        <a:off x="1280345" y="10376"/>
        <a:ext cx="3700876" cy="1159351"/>
      </dsp:txXfrm>
    </dsp:sp>
    <dsp:sp modelId="{9AD904E2-BC36-4EF4-9B99-939D10103895}">
      <dsp:nvSpPr>
        <dsp:cNvPr id="0" name=""/>
        <dsp:cNvSpPr/>
      </dsp:nvSpPr>
      <dsp:spPr>
        <a:xfrm>
          <a:off x="-18695" y="1459566"/>
          <a:ext cx="4962526" cy="1159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A02B04-9BBD-47B3-8413-1AA8EFE78A1E}">
      <dsp:nvSpPr>
        <dsp:cNvPr id="0" name=""/>
        <dsp:cNvSpPr/>
      </dsp:nvSpPr>
      <dsp:spPr>
        <a:xfrm>
          <a:off x="332008" y="1720420"/>
          <a:ext cx="637643" cy="63764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D062FE-EA25-4341-949A-ED92C3DA64F4}">
      <dsp:nvSpPr>
        <dsp:cNvPr id="0" name=""/>
        <dsp:cNvSpPr/>
      </dsp:nvSpPr>
      <dsp:spPr>
        <a:xfrm>
          <a:off x="1320355" y="1459566"/>
          <a:ext cx="3620855" cy="115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98" tIns="122698" rIns="122698" bIns="12269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Je kunt het belang van duurzame evenementen uitleggen.</a:t>
          </a:r>
          <a:endParaRPr lang="en-US" sz="1700" kern="1200"/>
        </a:p>
      </dsp:txBody>
      <dsp:txXfrm>
        <a:off x="1320355" y="1459566"/>
        <a:ext cx="3620855" cy="1159351"/>
      </dsp:txXfrm>
    </dsp:sp>
    <dsp:sp modelId="{61E9AEB5-4611-4D70-AD15-28F4EEDF3B32}">
      <dsp:nvSpPr>
        <dsp:cNvPr id="0" name=""/>
        <dsp:cNvSpPr/>
      </dsp:nvSpPr>
      <dsp:spPr>
        <a:xfrm>
          <a:off x="-18695" y="2908756"/>
          <a:ext cx="4962526" cy="1159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2A49C4-6409-4167-9C1B-8BE629DB6C8A}">
      <dsp:nvSpPr>
        <dsp:cNvPr id="0" name=""/>
        <dsp:cNvSpPr/>
      </dsp:nvSpPr>
      <dsp:spPr>
        <a:xfrm>
          <a:off x="332008" y="3169610"/>
          <a:ext cx="637643" cy="6376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067AB-B503-4E26-81C9-86423D6538D2}">
      <dsp:nvSpPr>
        <dsp:cNvPr id="0" name=""/>
        <dsp:cNvSpPr/>
      </dsp:nvSpPr>
      <dsp:spPr>
        <a:xfrm>
          <a:off x="1320355" y="2908756"/>
          <a:ext cx="3620855" cy="115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98" tIns="122698" rIns="122698" bIns="12269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Je kunt uitleggen wat de Barometer Duurzame Evenementen inhoudt.</a:t>
          </a:r>
          <a:endParaRPr lang="en-US" sz="1700" kern="1200"/>
        </a:p>
      </dsp:txBody>
      <dsp:txXfrm>
        <a:off x="1320355" y="2908756"/>
        <a:ext cx="3620855" cy="1159351"/>
      </dsp:txXfrm>
    </dsp:sp>
    <dsp:sp modelId="{177489F3-3FDE-4A1F-B6AF-C4D72438B02A}">
      <dsp:nvSpPr>
        <dsp:cNvPr id="0" name=""/>
        <dsp:cNvSpPr/>
      </dsp:nvSpPr>
      <dsp:spPr>
        <a:xfrm>
          <a:off x="-18695" y="4357946"/>
          <a:ext cx="4962526" cy="115935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F982D7-75B5-4B24-BBCC-DA8C862CD00E}">
      <dsp:nvSpPr>
        <dsp:cNvPr id="0" name=""/>
        <dsp:cNvSpPr/>
      </dsp:nvSpPr>
      <dsp:spPr>
        <a:xfrm>
          <a:off x="332008" y="4618800"/>
          <a:ext cx="637643" cy="63764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ADA8C-93EF-4152-9564-BC0F60CD8E65}">
      <dsp:nvSpPr>
        <dsp:cNvPr id="0" name=""/>
        <dsp:cNvSpPr/>
      </dsp:nvSpPr>
      <dsp:spPr>
        <a:xfrm>
          <a:off x="1320355" y="4357946"/>
          <a:ext cx="3620855" cy="11593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98" tIns="122698" rIns="122698" bIns="12269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Je kunt ideeën aandragen voor het verduurzamen van evenementen.</a:t>
          </a:r>
          <a:endParaRPr lang="en-US" sz="1700" kern="1200"/>
        </a:p>
      </dsp:txBody>
      <dsp:txXfrm>
        <a:off x="1320355" y="4357946"/>
        <a:ext cx="3620855" cy="11593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B744F-1A2A-4580-B51D-52F7620C6654}">
      <dsp:nvSpPr>
        <dsp:cNvPr id="0" name=""/>
        <dsp:cNvSpPr/>
      </dsp:nvSpPr>
      <dsp:spPr>
        <a:xfrm>
          <a:off x="0" y="764185"/>
          <a:ext cx="4971603" cy="1447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295311-8F05-48FE-9633-80C0B088B6DC}">
      <dsp:nvSpPr>
        <dsp:cNvPr id="0" name=""/>
        <dsp:cNvSpPr/>
      </dsp:nvSpPr>
      <dsp:spPr>
        <a:xfrm>
          <a:off x="437775" y="1089803"/>
          <a:ext cx="795954" cy="79595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B9A939-B502-4A83-A571-1331D03B39D2}">
      <dsp:nvSpPr>
        <dsp:cNvPr id="0" name=""/>
        <dsp:cNvSpPr/>
      </dsp:nvSpPr>
      <dsp:spPr>
        <a:xfrm>
          <a:off x="1671505" y="764185"/>
          <a:ext cx="3248745" cy="1539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883" tIns="162883" rIns="162883" bIns="16288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/>
            <a:t>Hoe verduurzaam je je evenement?</a:t>
          </a:r>
          <a:endParaRPr lang="en-US" sz="1400" kern="1200"/>
        </a:p>
      </dsp:txBody>
      <dsp:txXfrm>
        <a:off x="1671505" y="764185"/>
        <a:ext cx="3248745" cy="1539053"/>
      </dsp:txXfrm>
    </dsp:sp>
    <dsp:sp modelId="{ACF651D2-8E1B-4D3C-A456-1113FBBFA604}">
      <dsp:nvSpPr>
        <dsp:cNvPr id="0" name=""/>
        <dsp:cNvSpPr/>
      </dsp:nvSpPr>
      <dsp:spPr>
        <a:xfrm>
          <a:off x="0" y="2676342"/>
          <a:ext cx="4971603" cy="144719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DB4A71-F1AD-4AC1-9407-B3E8CA2FCFDE}">
      <dsp:nvSpPr>
        <dsp:cNvPr id="0" name=""/>
        <dsp:cNvSpPr/>
      </dsp:nvSpPr>
      <dsp:spPr>
        <a:xfrm>
          <a:off x="437775" y="3001960"/>
          <a:ext cx="795954" cy="79595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1EC47-E90A-4944-B1B3-6AFD9B2ADBBC}">
      <dsp:nvSpPr>
        <dsp:cNvPr id="0" name=""/>
        <dsp:cNvSpPr/>
      </dsp:nvSpPr>
      <dsp:spPr>
        <a:xfrm>
          <a:off x="1671505" y="2676342"/>
          <a:ext cx="3248745" cy="15390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2883" tIns="162883" rIns="162883" bIns="162883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400" kern="1200">
              <a:hlinkClick xmlns:r="http://schemas.openxmlformats.org/officeDocument/2006/relationships" r:id="rId5"/>
            </a:rPr>
            <a:t>https://www.eventplanner.nl/tv/35_groene-events-waar-beginnen.html</a:t>
          </a:r>
          <a:endParaRPr lang="en-US" sz="1400" kern="1200"/>
        </a:p>
      </dsp:txBody>
      <dsp:txXfrm>
        <a:off x="1671505" y="2676342"/>
        <a:ext cx="3248745" cy="1539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D7F210-DE09-4F8E-9A45-CE1942521F09}">
      <dsp:nvSpPr>
        <dsp:cNvPr id="0" name=""/>
        <dsp:cNvSpPr/>
      </dsp:nvSpPr>
      <dsp:spPr>
        <a:xfrm>
          <a:off x="0" y="4488280"/>
          <a:ext cx="4971603" cy="49115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4.    Presenteer (max 3 sheets) jullie idee en hoe jullie rekening houden met duurzaamheid.</a:t>
          </a:r>
          <a:endParaRPr lang="en-US" sz="1200" kern="1200"/>
        </a:p>
      </dsp:txBody>
      <dsp:txXfrm>
        <a:off x="0" y="4488280"/>
        <a:ext cx="4971603" cy="491150"/>
      </dsp:txXfrm>
    </dsp:sp>
    <dsp:sp modelId="{9C73AE8F-CADC-4424-B689-279C3AA07A46}">
      <dsp:nvSpPr>
        <dsp:cNvPr id="0" name=""/>
        <dsp:cNvSpPr/>
      </dsp:nvSpPr>
      <dsp:spPr>
        <a:xfrm rot="10800000">
          <a:off x="0" y="3740258"/>
          <a:ext cx="4971603" cy="755388"/>
        </a:xfrm>
        <a:prstGeom prst="upArrowCallout">
          <a:avLst/>
        </a:prstGeom>
        <a:gradFill rotWithShape="0">
          <a:gsLst>
            <a:gs pos="0">
              <a:schemeClr val="accent2">
                <a:hueOff val="-494048"/>
                <a:satOff val="2367"/>
                <a:lumOff val="2190"/>
                <a:alphaOff val="0"/>
                <a:tint val="96000"/>
                <a:lumMod val="100000"/>
              </a:schemeClr>
            </a:gs>
            <a:gs pos="78000">
              <a:schemeClr val="accent2">
                <a:hueOff val="-494048"/>
                <a:satOff val="2367"/>
                <a:lumOff val="219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3.    Hoe je rekening houdt met de barometer duurzame evenementen</a:t>
          </a:r>
          <a:endParaRPr lang="en-US" sz="1200" kern="1200" dirty="0"/>
        </a:p>
      </dsp:txBody>
      <dsp:txXfrm rot="10800000">
        <a:off x="0" y="3740258"/>
        <a:ext cx="4971603" cy="490828"/>
      </dsp:txXfrm>
    </dsp:sp>
    <dsp:sp modelId="{E1A94275-11CB-4C44-A8E5-9BBF89D1CD78}">
      <dsp:nvSpPr>
        <dsp:cNvPr id="0" name=""/>
        <dsp:cNvSpPr/>
      </dsp:nvSpPr>
      <dsp:spPr>
        <a:xfrm rot="10800000">
          <a:off x="0" y="2992237"/>
          <a:ext cx="4971603" cy="755388"/>
        </a:xfrm>
        <a:prstGeom prst="upArrowCallou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2.   Wie je doelgroep voor dit evenement zou zijn</a:t>
          </a:r>
          <a:endParaRPr lang="en-US" sz="1200" kern="1200" dirty="0"/>
        </a:p>
      </dsp:txBody>
      <dsp:txXfrm rot="10800000">
        <a:off x="0" y="2992237"/>
        <a:ext cx="4971603" cy="490828"/>
      </dsp:txXfrm>
    </dsp:sp>
    <dsp:sp modelId="{ECA6BE97-55C7-4E61-9923-F79408D0EA8F}">
      <dsp:nvSpPr>
        <dsp:cNvPr id="0" name=""/>
        <dsp:cNvSpPr/>
      </dsp:nvSpPr>
      <dsp:spPr>
        <a:xfrm rot="10800000">
          <a:off x="0" y="2244215"/>
          <a:ext cx="4971603" cy="755388"/>
        </a:xfrm>
        <a:prstGeom prst="upArrowCallou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1.   Wat je zou organiseren, waar, hoelang en wat je verwacht te bereiken.</a:t>
          </a:r>
          <a:endParaRPr lang="en-US" sz="1200" kern="1200" dirty="0"/>
        </a:p>
      </dsp:txBody>
      <dsp:txXfrm rot="10800000">
        <a:off x="0" y="2244215"/>
        <a:ext cx="4971603" cy="490828"/>
      </dsp:txXfrm>
    </dsp:sp>
    <dsp:sp modelId="{EB35848D-D1AB-4FC8-AB07-5694E592649E}">
      <dsp:nvSpPr>
        <dsp:cNvPr id="0" name=""/>
        <dsp:cNvSpPr/>
      </dsp:nvSpPr>
      <dsp:spPr>
        <a:xfrm rot="10800000">
          <a:off x="0" y="1496193"/>
          <a:ext cx="4971603" cy="755388"/>
        </a:xfrm>
        <a:prstGeom prst="upArrowCallou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/>
            <a:t>Omschrijf: </a:t>
          </a:r>
          <a:endParaRPr lang="en-US" sz="1200" kern="1200"/>
        </a:p>
      </dsp:txBody>
      <dsp:txXfrm rot="10800000">
        <a:off x="0" y="1496193"/>
        <a:ext cx="4971603" cy="490828"/>
      </dsp:txXfrm>
    </dsp:sp>
    <dsp:sp modelId="{34EE0965-FB5E-4FAF-8C0E-5A1AE6C65857}">
      <dsp:nvSpPr>
        <dsp:cNvPr id="0" name=""/>
        <dsp:cNvSpPr/>
      </dsp:nvSpPr>
      <dsp:spPr>
        <a:xfrm rot="10800000">
          <a:off x="0" y="748172"/>
          <a:ext cx="4971603" cy="755388"/>
        </a:xfrm>
        <a:prstGeom prst="upArrowCallout">
          <a:avLst/>
        </a:prstGeom>
        <a:gradFill rotWithShape="0">
          <a:gsLst>
            <a:gs pos="0">
              <a:schemeClr val="accent2">
                <a:hueOff val="-2470238"/>
                <a:satOff val="11833"/>
                <a:lumOff val="10948"/>
                <a:alphaOff val="0"/>
                <a:tint val="96000"/>
                <a:lumMod val="100000"/>
              </a:schemeClr>
            </a:gs>
            <a:gs pos="78000">
              <a:schemeClr val="accent2">
                <a:hueOff val="-2470238"/>
                <a:satOff val="11833"/>
                <a:lumOff val="1094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Maak een (SMART) doelstelling (doel : ‘het stimuleren van de verkoop’)</a:t>
          </a:r>
          <a:endParaRPr lang="en-US" sz="1200" kern="1200" dirty="0"/>
        </a:p>
      </dsp:txBody>
      <dsp:txXfrm rot="10800000">
        <a:off x="0" y="748172"/>
        <a:ext cx="4971603" cy="490828"/>
      </dsp:txXfrm>
    </dsp:sp>
    <dsp:sp modelId="{859B1B74-8891-4764-B32F-07755A1A3FAF}">
      <dsp:nvSpPr>
        <dsp:cNvPr id="0" name=""/>
        <dsp:cNvSpPr/>
      </dsp:nvSpPr>
      <dsp:spPr>
        <a:xfrm rot="10800000">
          <a:off x="0" y="150"/>
          <a:ext cx="4971603" cy="755388"/>
        </a:xfrm>
        <a:prstGeom prst="upArrowCallou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200" kern="1200" dirty="0"/>
            <a:t>Bedenk een (</a:t>
          </a:r>
          <a:r>
            <a:rPr lang="nl-NL" sz="1200" kern="1200" dirty="0" err="1"/>
            <a:t>bedrijfs</a:t>
          </a:r>
          <a:r>
            <a:rPr lang="nl-NL" sz="1200" kern="1200" dirty="0"/>
            <a:t>)evenement passend bij jouw ‘onderneming’ *</a:t>
          </a:r>
          <a:endParaRPr lang="en-US" sz="1200" kern="1200" dirty="0"/>
        </a:p>
      </dsp:txBody>
      <dsp:txXfrm rot="10800000">
        <a:off x="0" y="150"/>
        <a:ext cx="4971603" cy="490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304946-698E-415E-A608-FF162756A333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D4E3B-23FD-44C9-9FB0-A9F45BD0717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88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lieukeur.nl/Public/Milieukeur_NonFood_schemas/160509CERTIFICATIESCHEMABAROMETERDUURZAMEEVENEMENTEN_4.pdf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  <a:hlinkClick r:id="rId3"/>
              </a:rPr>
              <a:t>http://www.milieukeur.nl/Public/Milieukeur_NonFood_schemas/160509CERTIFICATIESCHEMABAROMETERDUURZAMEEVENEMENTEN_4.pdf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D4E3B-23FD-44C9-9FB0-A9F45BD07170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3272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7124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130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7836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8897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14448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9740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7668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468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8825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930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415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7008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165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2995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93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ED390-F77C-4CDE-BB93-EE6416285244}" type="datetimeFigureOut">
              <a:rPr lang="nl-NL" smtClean="0"/>
              <a:pPr/>
              <a:t>2-12-2020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61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CDF44384-2D4F-493B-BD80-BCD1AAAE4150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82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29" t="9091"/>
          <a:stretch/>
        </p:blipFill>
        <p:spPr>
          <a:xfrm>
            <a:off x="3202390" y="-1"/>
            <a:ext cx="5941610" cy="6858001"/>
          </a:xfrm>
          <a:custGeom>
            <a:avLst/>
            <a:gdLst>
              <a:gd name="connsiteX0" fmla="*/ 379987 w 7922146"/>
              <a:gd name="connsiteY0" fmla="*/ 0 h 6858001"/>
              <a:gd name="connsiteX1" fmla="*/ 5304971 w 7922146"/>
              <a:gd name="connsiteY1" fmla="*/ 0 h 6858001"/>
              <a:gd name="connsiteX2" fmla="*/ 7065281 w 7922146"/>
              <a:gd name="connsiteY2" fmla="*/ 0 h 6858001"/>
              <a:gd name="connsiteX3" fmla="*/ 7397540 w 7922146"/>
              <a:gd name="connsiteY3" fmla="*/ 0 h 6858001"/>
              <a:gd name="connsiteX4" fmla="*/ 7397540 w 7922146"/>
              <a:gd name="connsiteY4" fmla="*/ 1 h 6858001"/>
              <a:gd name="connsiteX5" fmla="*/ 7922146 w 7922146"/>
              <a:gd name="connsiteY5" fmla="*/ 1 h 6858001"/>
              <a:gd name="connsiteX6" fmla="*/ 7922146 w 7922146"/>
              <a:gd name="connsiteY6" fmla="*/ 6858001 h 6858001"/>
              <a:gd name="connsiteX7" fmla="*/ 7065281 w 7922146"/>
              <a:gd name="connsiteY7" fmla="*/ 6858001 h 6858001"/>
              <a:gd name="connsiteX8" fmla="*/ 7065281 w 7922146"/>
              <a:gd name="connsiteY8" fmla="*/ 6858000 h 6858001"/>
              <a:gd name="connsiteX9" fmla="*/ 5932989 w 7922146"/>
              <a:gd name="connsiteY9" fmla="*/ 6858000 h 6858001"/>
              <a:gd name="connsiteX10" fmla="*/ 5932989 w 7922146"/>
              <a:gd name="connsiteY10" fmla="*/ 6858001 h 6858001"/>
              <a:gd name="connsiteX11" fmla="*/ 27809 w 7922146"/>
              <a:gd name="connsiteY11" fmla="*/ 6858001 h 6858001"/>
              <a:gd name="connsiteX12" fmla="*/ 1803228 w 7922146"/>
              <a:gd name="connsiteY12" fmla="*/ 4521201 h 6858001"/>
              <a:gd name="connsiteX13" fmla="*/ 0 w 7922146"/>
              <a:gd name="connsiteY13" fmla="*/ 0 h 6858001"/>
              <a:gd name="connsiteX14" fmla="*/ 379987 w 7922146"/>
              <a:gd name="connsiteY14" fmla="*/ 0 h 6858001"/>
              <a:gd name="connsiteX15" fmla="*/ 0 w 7922146"/>
              <a:gd name="connsiteY15" fmla="*/ 407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501650" y="1678666"/>
            <a:ext cx="3066142" cy="2369093"/>
          </a:xfrm>
        </p:spPr>
        <p:txBody>
          <a:bodyPr>
            <a:normAutofit/>
          </a:bodyPr>
          <a:lstStyle/>
          <a:p>
            <a:r>
              <a:rPr lang="nl-NL" sz="4200"/>
              <a:t>Vrije tijd</a:t>
            </a:r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>
          <a:xfrm>
            <a:off x="508001" y="4050831"/>
            <a:ext cx="3059791" cy="1096901"/>
          </a:xfrm>
        </p:spPr>
        <p:txBody>
          <a:bodyPr>
            <a:normAutofit/>
          </a:bodyPr>
          <a:lstStyle/>
          <a:p>
            <a:r>
              <a:rPr lang="nl-NL" sz="1400"/>
              <a:t>Les: duurzame evenementen</a:t>
            </a:r>
          </a:p>
        </p:txBody>
      </p:sp>
      <p:cxnSp>
        <p:nvCxnSpPr>
          <p:cNvPr id="7" name="Straight Connector 9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28259" y="0"/>
            <a:ext cx="9144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86107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02581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9249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00875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74047" y="-8467"/>
            <a:ext cx="967571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4249" y="-8467"/>
            <a:ext cx="937369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78749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nl-NL" dirty="0"/>
              <a:t>Leerdoelen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DC20E4D-DE06-4BC1-93D2-59E2527D93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6984702"/>
              </p:ext>
            </p:extLst>
          </p:nvPr>
        </p:nvGraphicFramePr>
        <p:xfrm>
          <a:off x="3571875" y="514350"/>
          <a:ext cx="4962526" cy="5527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49186DC0-A169-475A-820D-C7195C1A04B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nl-NL" dirty="0"/>
              <a:t>Duurzame evenementen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Waar denken we aan?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Waarom duurzame evenementen?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153022"/>
            <a:ext cx="4038600" cy="35801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027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9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30" name="Rectangle 11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13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65032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599781" y="3681413"/>
            <a:ext cx="3572669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93473" y="-8467"/>
            <a:ext cx="2255512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947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06616" y="3048000"/>
            <a:ext cx="2444750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08241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86115" y="3589867"/>
            <a:ext cx="1362870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2882531" cy="5175624"/>
          </a:xfrm>
        </p:spPr>
        <p:txBody>
          <a:bodyPr anchor="ctr">
            <a:normAutofit/>
          </a:bodyPr>
          <a:lstStyle/>
          <a:p>
            <a:r>
              <a:rPr lang="nl-NL" sz="3300">
                <a:solidFill>
                  <a:schemeClr val="tx1">
                    <a:lumMod val="85000"/>
                    <a:lumOff val="15000"/>
                  </a:schemeClr>
                </a:solidFill>
              </a:rPr>
              <a:t>Duurzame evenementen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142BFA2A-77A0-4F60-A32A-685681C848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1615" y="-8467"/>
            <a:ext cx="5332385" cy="6866467"/>
          </a:xfrm>
          <a:custGeom>
            <a:avLst/>
            <a:gdLst>
              <a:gd name="connsiteX0" fmla="*/ 0 w 7109846"/>
              <a:gd name="connsiteY0" fmla="*/ 0 h 6866467"/>
              <a:gd name="connsiteX1" fmla="*/ 1249825 w 7109846"/>
              <a:gd name="connsiteY1" fmla="*/ 0 h 6866467"/>
              <a:gd name="connsiteX2" fmla="*/ 1249825 w 7109846"/>
              <a:gd name="connsiteY2" fmla="*/ 8467 h 6866467"/>
              <a:gd name="connsiteX3" fmla="*/ 7109846 w 7109846"/>
              <a:gd name="connsiteY3" fmla="*/ 8467 h 6866467"/>
              <a:gd name="connsiteX4" fmla="*/ 7109846 w 7109846"/>
              <a:gd name="connsiteY4" fmla="*/ 6866467 h 6866467"/>
              <a:gd name="connsiteX5" fmla="*/ 1249825 w 7109846"/>
              <a:gd name="connsiteY5" fmla="*/ 6866467 h 6866467"/>
              <a:gd name="connsiteX6" fmla="*/ 1109382 w 7109846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09846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7109846" y="8467"/>
                </a:lnTo>
                <a:lnTo>
                  <a:pt x="7109846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Tijdelijke aanduiding voor inhoud 4"/>
          <p:cNvSpPr>
            <a:spLocks noGrp="1"/>
          </p:cNvSpPr>
          <p:nvPr>
            <p:ph idx="1"/>
          </p:nvPr>
        </p:nvSpPr>
        <p:spPr>
          <a:xfrm>
            <a:off x="4587063" y="609601"/>
            <a:ext cx="4133472" cy="517562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>
                <a:solidFill>
                  <a:srgbClr val="FFFFFF"/>
                </a:solidFill>
              </a:rPr>
              <a:t>Evenementen die op een dusdanige manier georganiseerd worden zodat de behoeften van de volgende generaties niet in het gedrang komen.</a:t>
            </a:r>
          </a:p>
          <a:p>
            <a:pPr marL="0" indent="0">
              <a:buNone/>
            </a:pPr>
            <a:endParaRPr lang="nl-NL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>
                <a:solidFill>
                  <a:srgbClr val="FFFFFF"/>
                </a:solidFill>
              </a:rPr>
              <a:t>Andere namen:</a:t>
            </a:r>
          </a:p>
          <a:p>
            <a:pPr>
              <a:buFontTx/>
              <a:buChar char="-"/>
            </a:pPr>
            <a:r>
              <a:rPr lang="nl-NL">
                <a:solidFill>
                  <a:srgbClr val="FFFFFF"/>
                </a:solidFill>
              </a:rPr>
              <a:t>Groene evenementen</a:t>
            </a:r>
          </a:p>
          <a:p>
            <a:pPr>
              <a:buFontTx/>
              <a:buChar char="-"/>
            </a:pPr>
            <a:r>
              <a:rPr lang="nl-NL">
                <a:solidFill>
                  <a:srgbClr val="FFFFFF"/>
                </a:solidFill>
              </a:rPr>
              <a:t>Sustainable events</a:t>
            </a:r>
          </a:p>
          <a:p>
            <a:pPr marL="0" indent="0">
              <a:buNone/>
            </a:pPr>
            <a:endParaRPr lang="nl-NL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56064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9476" y="4553712"/>
            <a:ext cx="6216024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3900" kern="120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Waarom  is het belangrijk?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330" t="8563" r="6572" b="6743"/>
          <a:stretch/>
        </p:blipFill>
        <p:spPr>
          <a:xfrm>
            <a:off x="1276078" y="934222"/>
            <a:ext cx="5142820" cy="329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24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200"/>
              <a:t>Duurzame evenementen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A99072E-D325-4ACE-84F6-9FC6CE55B2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042425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0372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10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3495094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0" name="Isosceles Triangle 14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495095" y="-3"/>
            <a:ext cx="792559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5315" y="643467"/>
            <a:ext cx="3152284" cy="1375608"/>
          </a:xfrm>
        </p:spPr>
        <p:txBody>
          <a:bodyPr anchor="ctr"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Hulpmiddelen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5315" y="2160590"/>
            <a:ext cx="2980457" cy="34401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>
                <a:solidFill>
                  <a:schemeClr val="bg1"/>
                </a:solidFill>
              </a:rPr>
              <a:t>Stichting Duurzaam Organiseren &amp; SMK (Stichting Mileukeur): Barometer Duurzame Evenementen</a:t>
            </a:r>
          </a:p>
          <a:p>
            <a:pPr marL="0" indent="0">
              <a:buNone/>
            </a:pPr>
            <a:endParaRPr lang="nl-NL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nl-NL">
              <a:solidFill>
                <a:schemeClr val="bg1"/>
              </a:solidFill>
            </a:endParaRP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2769"/>
            <a:ext cx="3857625" cy="2439947"/>
          </a:xfrm>
          <a:prstGeom prst="rect">
            <a:avLst/>
          </a:prstGeom>
        </p:spPr>
      </p:pic>
      <p:sp>
        <p:nvSpPr>
          <p:cNvPr id="12" name="Isosceles Triangle 16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16772" y="401320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02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00" y="609600"/>
            <a:ext cx="6447501" cy="1320800"/>
          </a:xfrm>
        </p:spPr>
        <p:txBody>
          <a:bodyPr anchor="t">
            <a:normAutofit/>
          </a:bodyPr>
          <a:lstStyle/>
          <a:p>
            <a:r>
              <a:rPr lang="nl-NL" dirty="0"/>
              <a:t>Barometer duurzame evenementen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8000" y="2160589"/>
            <a:ext cx="2968012" cy="37493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nl-NL" sz="1500" dirty="0"/>
              <a:t>Onderwerpen: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Evenementorganisatie en duurzaamheid (organisatie, personeel en bezoekers)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Energie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Water, hygiëne en schoonmaak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Afval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Mobiliteit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Locatie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Catering</a:t>
            </a:r>
          </a:p>
          <a:p>
            <a:pPr>
              <a:lnSpc>
                <a:spcPct val="90000"/>
              </a:lnSpc>
            </a:pPr>
            <a:r>
              <a:rPr lang="nl-NL" sz="1500" dirty="0"/>
              <a:t>Bodem en groen</a:t>
            </a:r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endParaRPr lang="nl-NL" sz="1500" dirty="0"/>
          </a:p>
          <a:p>
            <a:pPr>
              <a:lnSpc>
                <a:spcPct val="90000"/>
              </a:lnSpc>
            </a:pPr>
            <a:endParaRPr lang="nl-NL" sz="150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0351" y="2159331"/>
            <a:ext cx="4716313" cy="2768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27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89360" y="1382486"/>
            <a:ext cx="2660686" cy="4093028"/>
          </a:xfrm>
        </p:spPr>
        <p:txBody>
          <a:bodyPr anchor="ctr">
            <a:normAutofit/>
          </a:bodyPr>
          <a:lstStyle/>
          <a:p>
            <a:r>
              <a:rPr lang="nl-NL" sz="3800"/>
              <a:t>Opdracht</a:t>
            </a:r>
          </a:p>
        </p:txBody>
      </p:sp>
      <p:grpSp>
        <p:nvGrpSpPr>
          <p:cNvPr id="42" name="Group 29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31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Isosceles Triangle 34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Isosceles Triangle 38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59FD52A8-FE54-41EA-88C9-36AF1B6C2E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7080138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17599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0" ma:contentTypeDescription="Een nieuw document maken." ma:contentTypeScope="" ma:versionID="d642efe41fcea88d5f514d462b90a26a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5a1ffd1461ecf3d7dc907e04825cc141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17496A-0D65-44AF-814C-444A6205356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3479D12A-7354-43B4-894E-CA733F427D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CB94BC3-E5C9-4E41-AEA6-F93A70AE8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270</Words>
  <Application>Microsoft Office PowerPoint</Application>
  <PresentationFormat>Diavoorstelling (4:3)</PresentationFormat>
  <Paragraphs>45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Trebuchet MS</vt:lpstr>
      <vt:lpstr>Wingdings 3</vt:lpstr>
      <vt:lpstr>Facet</vt:lpstr>
      <vt:lpstr>Vrije tijd</vt:lpstr>
      <vt:lpstr>Leerdoelen</vt:lpstr>
      <vt:lpstr>Duurzame evenementen</vt:lpstr>
      <vt:lpstr>Duurzame evenementen</vt:lpstr>
      <vt:lpstr>Waarom  is het belangrijk?</vt:lpstr>
      <vt:lpstr>Duurzame evenementen</vt:lpstr>
      <vt:lpstr>Hulpmiddelen</vt:lpstr>
      <vt:lpstr>Barometer duurzame evenementen</vt:lpstr>
      <vt:lpstr>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Vrije tijd</dc:title>
  <dc:creator>Machiel Huizer</dc:creator>
  <cp:lastModifiedBy>Machiel Huizer</cp:lastModifiedBy>
  <cp:revision>2</cp:revision>
  <dcterms:created xsi:type="dcterms:W3CDTF">2019-12-03T08:03:01Z</dcterms:created>
  <dcterms:modified xsi:type="dcterms:W3CDTF">2020-12-02T08:22:19Z</dcterms:modified>
</cp:coreProperties>
</file>